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4"/>
    <p:sldId id="267" r:id="rId15"/>
    <p:sldId id="268" r:id="rId16"/>
    <p:sldId id="271" r:id="rId17"/>
    <p:sldId id="275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922"/>
    <a:srgbClr val="F79BB1"/>
    <a:srgbClr val="FEB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5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7" Type="http://schemas.openxmlformats.org/officeDocument/2006/relationships/slide" Target="slides/slide14.xml"/><Relationship Id="rId12" Type="http://schemas.openxmlformats.org/officeDocument/2006/relationships/slide" Target="slides/slide10.xml"/><Relationship Id="rId25" Type="http://schemas.openxmlformats.org/officeDocument/2006/relationships/customXml" Target="../customXml/item3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customXml" Target="../customXml/item1.xml"/><Relationship Id="rId19" Type="http://schemas.openxmlformats.org/officeDocument/2006/relationships/slide" Target="slides/slide16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tableStyles" Target="tableStyles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Downloads/Firefly 20250812145339.pngFirefly 20250812145339"/>
          <p:cNvPicPr>
            <a:picLocks noChangeAspect="1"/>
          </p:cNvPicPr>
          <p:nvPr/>
        </p:nvPicPr>
        <p:blipFill>
          <a:blip r:embed="rId1"/>
          <a:srcRect t="13" b="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:\Users\yanag\OneDrive\Робочий стіл\ChatGPT Image 3 серп. 2025 р., 11_48_36.pngChatGPT Image 3 серп. 2025 р., 11_48_36"/>
          <p:cNvPicPr>
            <a:picLocks noChangeAspect="1"/>
          </p:cNvPicPr>
          <p:nvPr/>
        </p:nvPicPr>
        <p:blipFill>
          <a:blip r:embed="rId2"/>
          <a:srcRect l="9" r="9"/>
          <a:stretch>
            <a:fillRect/>
          </a:stretch>
        </p:blipFill>
        <p:spPr>
          <a:xfrm rot="20940000" flipH="1">
            <a:off x="-5439410" y="3477260"/>
            <a:ext cx="5137785" cy="34258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07385" y="1043940"/>
            <a:ext cx="5777315" cy="1200150"/>
            <a:chOff x="5533" y="2268"/>
            <a:chExt cx="8968" cy="1890"/>
          </a:xfrm>
          <a:solidFill>
            <a:schemeClr val="bg1">
              <a:alpha val="6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5533" y="2268"/>
              <a:ext cx="8968" cy="18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781" y="2403"/>
              <a:ext cx="8719" cy="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«Миссия: Планета Эмоций»</a:t>
              </a:r>
              <a:endParaRPr lang="en-US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05833 -0.1518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yanag\OneDrive\Робочий стіл\Firefly 20250813165655.pngFirefly 20250813165655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pic>
        <p:nvPicPr>
          <p:cNvPr id="3" name="Picture 2" descr="Firefly 202508131656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84935" y="5516245"/>
            <a:ext cx="9421495" cy="1513840"/>
            <a:chOff x="2663" y="8685"/>
            <a:chExt cx="14837" cy="2384"/>
          </a:xfrm>
        </p:grpSpPr>
        <p:sp>
          <p:nvSpPr>
            <p:cNvPr id="7" name="Rounded Rectangle 6"/>
            <p:cNvSpPr/>
            <p:nvPr/>
          </p:nvSpPr>
          <p:spPr>
            <a:xfrm>
              <a:off x="3175" y="8685"/>
              <a:ext cx="13876" cy="1667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2663" y="8685"/>
              <a:ext cx="14837" cy="23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«Когда нажимаю на "кнопку спокойствия", представляю, как вокруг меня появляется защитный пузырь.»</a:t>
              </a: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 rot="180000">
            <a:off x="8547735" y="4156075"/>
            <a:ext cx="10337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800" b="1">
                <a:solidFill>
                  <a:schemeClr val="accent6">
                    <a:lumMod val="75000"/>
                  </a:schemeClr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Изменение внутреннего состояния подтверждено</a:t>
            </a:r>
            <a:endParaRPr lang="en-US" altLang="en-US" sz="800" b="1">
              <a:solidFill>
                <a:schemeClr val="accent6">
                  <a:lumMod val="75000"/>
                </a:schemeClr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refly 2025081214390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5890" y="5515610"/>
            <a:ext cx="9421495" cy="1059180"/>
            <a:chOff x="2542" y="8684"/>
            <a:chExt cx="14837" cy="1668"/>
          </a:xfrm>
        </p:grpSpPr>
        <p:sp>
          <p:nvSpPr>
            <p:cNvPr id="14" name="Rounded Rectangle 13"/>
            <p:cNvSpPr/>
            <p:nvPr/>
          </p:nvSpPr>
          <p:spPr>
            <a:xfrm>
              <a:off x="3175" y="8685"/>
              <a:ext cx="13876" cy="1667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2542" y="8684"/>
              <a:ext cx="14837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 «Жители Планеты Эмоций благодарят команду за помощь и дарят награды!»</a:t>
              </a: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07845" y="5516245"/>
            <a:ext cx="8936990" cy="1476375"/>
            <a:chOff x="3175" y="8684"/>
            <a:chExt cx="14074" cy="2325"/>
          </a:xfrm>
        </p:grpSpPr>
        <p:sp>
          <p:nvSpPr>
            <p:cNvPr id="17" name="Rounded Rectangle 16"/>
            <p:cNvSpPr/>
            <p:nvPr/>
          </p:nvSpPr>
          <p:spPr>
            <a:xfrm>
              <a:off x="3175" y="8685"/>
              <a:ext cx="13876" cy="1667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3372" y="8684"/>
              <a:ext cx="13877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«Миссия выполнена: мы научились понимать эмоции, уважать чувства друг друга и справляться с волнением.»</a:t>
              </a: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refly 2025081214421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5" name="Picture 4" descr="Firefly 202508121439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refly 2025081214453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9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716020" y="2393315"/>
            <a:ext cx="16154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Учимся слушать себя и других</a:t>
            </a:r>
            <a:endParaRPr lang="en-US" altLang="en-US" sz="14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507615" y="2393315"/>
            <a:ext cx="1392555" cy="764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Эмоции — наши помощники</a:t>
            </a:r>
            <a:endParaRPr lang="en-US" altLang="en-US" sz="14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042535" y="2393315"/>
            <a:ext cx="17265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Каждый справляется по-своему</a:t>
            </a:r>
            <a:endParaRPr lang="en-US" altLang="en-US" sz="14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:\Users\yanag\OneDrive\Робочий стіл\Firefly 20250812144833.pngFirefly 20250812144833"/>
          <p:cNvPicPr>
            <a:picLocks noGrp="1" noChangeAspect="1"/>
          </p:cNvPicPr>
          <p:nvPr>
            <p:ph idx="1"/>
          </p:nvPr>
        </p:nvPicPr>
        <p:blipFill>
          <a:blip r:embed="rId1"/>
          <a:srcRect l="7" r="7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92935" y="5598160"/>
            <a:ext cx="8406130" cy="1513840"/>
            <a:chOff x="2542" y="8684"/>
            <a:chExt cx="14837" cy="2384"/>
          </a:xfrm>
        </p:grpSpPr>
        <p:sp>
          <p:nvSpPr>
            <p:cNvPr id="7" name="Rounded Rectangle 6"/>
            <p:cNvSpPr/>
            <p:nvPr/>
          </p:nvSpPr>
          <p:spPr>
            <a:xfrm>
              <a:off x="3175" y="8685"/>
              <a:ext cx="13876" cy="1667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2542" y="8684"/>
              <a:ext cx="14837" cy="23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«Лаки: Отличная работа, команда! Впереди — новые приключения!»</a:t>
              </a: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Firefly 2025102016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020820" y="915035"/>
            <a:ext cx="1024255" cy="1024255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316480" y="2193290"/>
            <a:ext cx="1024255" cy="1024255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97505" y="3356610"/>
            <a:ext cx="1024255" cy="1024255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921760" y="2264410"/>
            <a:ext cx="1024255" cy="1024255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569845" y="915035"/>
            <a:ext cx="1024255" cy="1024255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824730" y="3453765"/>
            <a:ext cx="1024255" cy="1024255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379720" y="2193290"/>
            <a:ext cx="1024255" cy="1024255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471795" y="801370"/>
            <a:ext cx="1024255" cy="1024255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496050" y="3356610"/>
            <a:ext cx="1024255" cy="1024255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053580" y="2078990"/>
            <a:ext cx="1024255" cy="1024255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839585" y="801370"/>
            <a:ext cx="1024255" cy="1024255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8496935" y="1103630"/>
            <a:ext cx="1024255" cy="1024255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  <a:endCxn id="6" idx="0"/>
          </p:cNvCxnSpPr>
          <p:nvPr/>
        </p:nvCxnSpPr>
        <p:spPr>
          <a:xfrm rot="5400000">
            <a:off x="2828290" y="1939290"/>
            <a:ext cx="254000" cy="253365"/>
          </a:xfrm>
          <a:prstGeom prst="curvedConnector3">
            <a:avLst>
              <a:gd name="adj1" fmla="val 49875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3049905" y="2995930"/>
            <a:ext cx="139065" cy="581025"/>
          </a:xfrm>
          <a:prstGeom prst="curvedConnector3">
            <a:avLst>
              <a:gd name="adj1" fmla="val 50228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3921760" y="3869055"/>
            <a:ext cx="902970" cy="9715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0" idx="0"/>
            <a:endCxn id="8" idx="2"/>
          </p:cNvCxnSpPr>
          <p:nvPr/>
        </p:nvCxnSpPr>
        <p:spPr>
          <a:xfrm rot="16200000" flipV="1">
            <a:off x="4803140" y="2919730"/>
            <a:ext cx="165100" cy="90297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4321175" y="1540510"/>
            <a:ext cx="836930" cy="610870"/>
          </a:xfrm>
          <a:prstGeom prst="curvedConnector4">
            <a:avLst>
              <a:gd name="adj1" fmla="val 19423"/>
              <a:gd name="adj2" fmla="val 13898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5201285" y="132715"/>
            <a:ext cx="113665" cy="1450975"/>
          </a:xfrm>
          <a:prstGeom prst="curvedConnector3">
            <a:avLst>
              <a:gd name="adj1" fmla="val 1452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53735" y="2055495"/>
            <a:ext cx="880110" cy="419735"/>
          </a:xfrm>
          <a:prstGeom prst="curvedConnector4">
            <a:avLst>
              <a:gd name="adj1" fmla="val 20887"/>
              <a:gd name="adj2" fmla="val 178593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5868035" y="3241040"/>
            <a:ext cx="651510" cy="60388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H="1" flipV="1">
            <a:off x="7053580" y="2591435"/>
            <a:ext cx="466725" cy="1277620"/>
          </a:xfrm>
          <a:prstGeom prst="curvedConnector5">
            <a:avLst>
              <a:gd name="adj1" fmla="val -51020"/>
              <a:gd name="adj2" fmla="val 50000"/>
              <a:gd name="adj3" fmla="val 15102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6819900" y="1332865"/>
            <a:ext cx="765175" cy="726440"/>
          </a:xfrm>
          <a:prstGeom prst="curvedConnector4">
            <a:avLst>
              <a:gd name="adj1" fmla="val 16556"/>
              <a:gd name="adj2" fmla="val 132823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7863840" y="1313815"/>
            <a:ext cx="633095" cy="302260"/>
          </a:xfrm>
          <a:prstGeom prst="curvedConnector3">
            <a:avLst>
              <a:gd name="adj1" fmla="val 5005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577465" y="888365"/>
            <a:ext cx="1083310" cy="1064260"/>
            <a:chOff x="492" y="113"/>
            <a:chExt cx="2370" cy="2360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6200000">
              <a:off x="609" y="220"/>
              <a:ext cx="2137" cy="237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  <a:endParaRPr lang="en-US" altLang="en-US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30" name="Picture 29" descr="Firefly 2025102016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232910" y="1049655"/>
            <a:ext cx="3313430" cy="3092450"/>
            <a:chOff x="10337" y="2601"/>
            <a:chExt cx="4053" cy="3838"/>
          </a:xfrm>
        </p:grpSpPr>
        <p:pic>
          <p:nvPicPr>
            <p:cNvPr id="152" name="Picture 151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315" b="1315"/>
            <a:stretch>
              <a:fillRect/>
            </a:stretch>
          </p:blipFill>
          <p:spPr>
            <a:xfrm>
              <a:off x="10337" y="2601"/>
              <a:ext cx="3802" cy="3703"/>
            </a:xfrm>
            <a:prstGeom prst="rect">
              <a:avLst/>
            </a:prstGeom>
          </p:spPr>
        </p:pic>
        <p:sp>
          <p:nvSpPr>
            <p:cNvPr id="153" name="Text Box 152"/>
            <p:cNvSpPr txBox="1"/>
            <p:nvPr/>
          </p:nvSpPr>
          <p:spPr>
            <a:xfrm rot="14820000">
              <a:off x="10583" y="2632"/>
              <a:ext cx="3566" cy="40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</a:t>
              </a: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вляю эмо</a:t>
              </a:r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циями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10337" y="2603"/>
              <a:ext cx="3768" cy="3701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Downloads/Firefly 20250812145205.pngFirefly 20250812145205"/>
          <p:cNvPicPr>
            <a:picLocks noChangeAspect="1"/>
          </p:cNvPicPr>
          <p:nvPr/>
        </p:nvPicPr>
        <p:blipFill>
          <a:blip r:embed="rId1"/>
          <a:srcRect t="13" b="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C:\Users\yanag\OneDrive\Робочий стіл\ChatGPT Image 3 серп. 2025 р., 11_48_36.pngChatGPT Image 3 серп. 2025 р., 11_48_36"/>
          <p:cNvPicPr>
            <a:picLocks noChangeAspect="1"/>
          </p:cNvPicPr>
          <p:nvPr/>
        </p:nvPicPr>
        <p:blipFill>
          <a:blip r:embed="rId2"/>
          <a:srcRect l="8" r="8"/>
          <a:stretch>
            <a:fillRect/>
          </a:stretch>
        </p:blipFill>
        <p:spPr>
          <a:xfrm rot="20460000" flipH="1">
            <a:off x="3432175" y="1850390"/>
            <a:ext cx="5643880" cy="3763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7187 0.0224074 L 0.759271 0.011388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Downloads/Firefly 20250812145257.pngFirefly 20250812145257"/>
          <p:cNvPicPr>
            <a:picLocks noGrp="1"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-2540"/>
            <a:ext cx="12192000" cy="6860540"/>
          </a:xfrm>
          <a:prstGeom prst="rect">
            <a:avLst/>
          </a:prstGeom>
        </p:spPr>
      </p:pic>
      <p:pic>
        <p:nvPicPr>
          <p:cNvPr id="5" name="Picture 4" descr="C:/Users/yanag/Downloads/ChatGPT Image 3 серп. 2025 р., 11_49_18.pngChatGPT Image 3 серп. 2025 р., 11_49_18"/>
          <p:cNvPicPr>
            <a:picLocks noChangeAspect="1"/>
          </p:cNvPicPr>
          <p:nvPr/>
        </p:nvPicPr>
        <p:blipFill>
          <a:blip r:embed="rId2"/>
          <a:srcRect l="-2095" r="6591"/>
          <a:stretch>
            <a:fillRect/>
          </a:stretch>
        </p:blipFill>
        <p:spPr>
          <a:xfrm rot="21360000">
            <a:off x="1256665" y="3211195"/>
            <a:ext cx="2457450" cy="3860800"/>
          </a:xfrm>
          <a:prstGeom prst="rect">
            <a:avLst/>
          </a:prstGeom>
        </p:spPr>
      </p:pic>
      <p:pic>
        <p:nvPicPr>
          <p:cNvPr id="6" name="Picture 5" descr="C:/Users/yanag/Downloads/Firefly 20250812145535-Photoroom.pngFirefly 20250812145535-Photoroom"/>
          <p:cNvPicPr>
            <a:picLocks noChangeAspect="1"/>
          </p:cNvPicPr>
          <p:nvPr/>
        </p:nvPicPr>
        <p:blipFill>
          <a:blip r:embed="rId3"/>
          <a:srcRect l="14280" r="14280"/>
          <a:stretch>
            <a:fillRect/>
          </a:stretch>
        </p:blipFill>
        <p:spPr>
          <a:xfrm>
            <a:off x="4433570" y="1301750"/>
            <a:ext cx="2505710" cy="5556250"/>
          </a:xfrm>
          <a:prstGeom prst="rect">
            <a:avLst/>
          </a:prstGeom>
        </p:spPr>
      </p:pic>
      <p:pic>
        <p:nvPicPr>
          <p:cNvPr id="7" name="Picture 6" descr="C:/Users/yanag/Downloads/ChatGPT Image 3 серп. 2025 р., 11_49_11.pngChatGPT Image 3 серп. 2025 р., 11_49_11"/>
          <p:cNvPicPr>
            <a:picLocks noChangeAspect="1"/>
          </p:cNvPicPr>
          <p:nvPr/>
        </p:nvPicPr>
        <p:blipFill>
          <a:blip r:embed="rId4"/>
          <a:srcRect t="1798" b="5550"/>
          <a:stretch>
            <a:fillRect/>
          </a:stretch>
        </p:blipFill>
        <p:spPr>
          <a:xfrm>
            <a:off x="6990080" y="2198370"/>
            <a:ext cx="3429000" cy="47663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85" y="2937510"/>
            <a:ext cx="5616906" cy="591185"/>
            <a:chOff x="5781" y="2402"/>
            <a:chExt cx="8719" cy="931"/>
          </a:xfrm>
          <a:solidFill>
            <a:schemeClr val="bg1">
              <a:alpha val="60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8910" y="2402"/>
              <a:ext cx="2415" cy="9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5781" y="2403"/>
              <a:ext cx="8719" cy="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uk-UA" altLang="en-US" sz="32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Лаки</a:t>
              </a:r>
              <a:endParaRPr lang="uk-UA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05835" y="625475"/>
            <a:ext cx="5616906" cy="786765"/>
            <a:chOff x="5781" y="2268"/>
            <a:chExt cx="8719" cy="1239"/>
          </a:xfrm>
          <a:solidFill>
            <a:schemeClr val="bg1">
              <a:alpha val="60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8826" y="2268"/>
              <a:ext cx="2628" cy="12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5781" y="2403"/>
              <a:ext cx="8719" cy="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uk-UA" altLang="en-US" sz="32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Люми</a:t>
              </a:r>
              <a:endParaRPr lang="uk-UA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73716" y="1463040"/>
            <a:ext cx="5616906" cy="765810"/>
            <a:chOff x="5736" y="2268"/>
            <a:chExt cx="8719" cy="1206"/>
          </a:xfrm>
          <a:solidFill>
            <a:schemeClr val="bg1">
              <a:alpha val="60000"/>
            </a:schemeClr>
          </a:solidFill>
        </p:grpSpPr>
        <p:sp>
          <p:nvSpPr>
            <p:cNvPr id="23" name="Rounded Rectangle 22"/>
            <p:cNvSpPr/>
            <p:nvPr/>
          </p:nvSpPr>
          <p:spPr>
            <a:xfrm>
              <a:off x="8556" y="2268"/>
              <a:ext cx="3079" cy="12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23"/>
            <p:cNvSpPr txBox="1"/>
            <p:nvPr/>
          </p:nvSpPr>
          <p:spPr>
            <a:xfrm>
              <a:off x="5736" y="2403"/>
              <a:ext cx="8719" cy="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895"/>
                </a:lnSpc>
                <a:spcBef>
                  <a:spcPct val="0"/>
                </a:spcBef>
              </a:pPr>
              <a:r>
                <a:rPr lang="uk-UA" altLang="en-US" sz="32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ИКС-17</a:t>
              </a:r>
              <a:endParaRPr lang="uk-UA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Downloads/Firefly 20250812135858.pngFirefly 20250812135858"/>
          <p:cNvPicPr>
            <a:picLocks noGrp="1"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5" name="Picture 4" descr="C:/Users/yanag/Downloads/Firefly 20250812135858.pngFirefly 20250812135858"/>
          <p:cNvPicPr>
            <a:picLocks noChangeAspect="1"/>
          </p:cNvPicPr>
          <p:nvPr/>
        </p:nvPicPr>
        <p:blipFill>
          <a:blip r:embed="rId1"/>
          <a:srcRect l="7806" r="7806"/>
          <a:stretch>
            <a:fillRect/>
          </a:stretch>
        </p:blipFill>
        <p:spPr>
          <a:xfrm>
            <a:off x="952500" y="1905"/>
            <a:ext cx="10287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6845" y="238760"/>
            <a:ext cx="4299585" cy="1452245"/>
            <a:chOff x="5533" y="2268"/>
            <a:chExt cx="6674" cy="2218"/>
          </a:xfrm>
        </p:grpSpPr>
        <p:sp>
          <p:nvSpPr>
            <p:cNvPr id="7" name="Rounded Rectangle 6"/>
            <p:cNvSpPr/>
            <p:nvPr/>
          </p:nvSpPr>
          <p:spPr>
            <a:xfrm>
              <a:off x="5533" y="2268"/>
              <a:ext cx="6674" cy="2218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781" y="2403"/>
              <a:ext cx="6426" cy="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000" b="1">
                  <a:latin typeface="Montserrat" panose="00000500000000000000" charset="0"/>
                  <a:cs typeface="Montserrat" panose="00000500000000000000" charset="0"/>
                </a:rPr>
                <a:t>Команда, внимание! Планета Эмоций посылает сигнал SOS. Эмоции вышли из-под контроля!</a:t>
              </a:r>
              <a:endParaRPr lang="en-US" altLang="en-US" sz="2000" b="1">
                <a:latin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Downloads/Firefly 20250812145205.pngFirefly 20250812145205"/>
          <p:cNvPicPr>
            <a:picLocks noGrp="1"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635" y="0"/>
            <a:ext cx="12191365" cy="6859905"/>
          </a:xfrm>
          <a:prstGeom prst="rect">
            <a:avLst/>
          </a:prstGeom>
        </p:spPr>
      </p:pic>
      <p:pic>
        <p:nvPicPr>
          <p:cNvPr id="5" name="Picture 4" descr="C:\Users\yanag\OneDrive\Робочий стіл\ChatGPT Image 3 серп. 2025 р., 11_48_36.pngChatGPT Image 3 серп. 2025 р., 11_48_36"/>
          <p:cNvPicPr>
            <a:picLocks noChangeAspect="1"/>
          </p:cNvPicPr>
          <p:nvPr/>
        </p:nvPicPr>
        <p:blipFill>
          <a:blip r:embed="rId2"/>
          <a:srcRect l="11" r="11"/>
          <a:stretch>
            <a:fillRect/>
          </a:stretch>
        </p:blipFill>
        <p:spPr>
          <a:xfrm rot="20820000" flipH="1">
            <a:off x="-5340985" y="4954905"/>
            <a:ext cx="4508500" cy="300609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405890" y="5225415"/>
            <a:ext cx="1967230" cy="1342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427 -0.0235185 L 0.705677 -0.40444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refly 2025081214034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-1905"/>
            <a:ext cx="12191365" cy="6859905"/>
          </a:xfrm>
          <a:prstGeom prst="rect">
            <a:avLst/>
          </a:prstGeom>
        </p:spPr>
      </p:pic>
      <p:pic>
        <p:nvPicPr>
          <p:cNvPr id="7" name="Picture 6" descr="пнгпг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60" y="111125"/>
            <a:ext cx="10287000" cy="6858000"/>
          </a:xfrm>
          <a:prstGeom prst="rect">
            <a:avLst/>
          </a:prstGeom>
        </p:spPr>
      </p:pic>
      <p:pic>
        <p:nvPicPr>
          <p:cNvPr id="8" name="Picture 7" descr="панпгопгон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485" y="-640080"/>
            <a:ext cx="10287000" cy="6858000"/>
          </a:xfrm>
          <a:prstGeom prst="rect">
            <a:avLst/>
          </a:prstGeom>
        </p:spPr>
      </p:pic>
      <p:pic>
        <p:nvPicPr>
          <p:cNvPr id="11" name="Picture 10" descr="ргшргш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60" y="-806450"/>
            <a:ext cx="10287000" cy="6858000"/>
          </a:xfrm>
          <a:prstGeom prst="rect">
            <a:avLst/>
          </a:prstGeom>
        </p:spPr>
      </p:pic>
      <p:pic>
        <p:nvPicPr>
          <p:cNvPr id="13" name="Picture 12" descr="рогргло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455" y="-80645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:\Users\yanag\OneDrive\Робочий стіл\Firefly 20250812141530.pngFirefly 20250812141530"/>
          <p:cNvPicPr>
            <a:picLocks noGrp="1" noChangeAspect="1"/>
          </p:cNvPicPr>
          <p:nvPr>
            <p:ph idx="1"/>
          </p:nvPr>
        </p:nvPicPr>
        <p:blipFill>
          <a:blip r:embed="rId1"/>
          <a:srcRect l="5" r="5"/>
          <a:stretch>
            <a:fillRect/>
          </a:stretch>
        </p:blipFill>
        <p:spPr>
          <a:xfrm>
            <a:off x="0" y="0"/>
            <a:ext cx="12192000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7792085" y="-568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Content Placeholder 3" descr="Firefly 2025081214224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:\Users\yanag\OneDrive\Робочий стіл\Firefly 20250812143402.pngFirefly 20250812143402"/>
          <p:cNvPicPr>
            <a:picLocks noGrp="1" noChangeAspect="1"/>
          </p:cNvPicPr>
          <p:nvPr>
            <p:ph idx="1"/>
          </p:nvPr>
        </p:nvPicPr>
        <p:blipFill>
          <a:blip r:embed="rId1"/>
          <a:srcRect t="3" b="3"/>
          <a:stretch>
            <a:fillRect/>
          </a:stretch>
        </p:blipFill>
        <p:spPr>
          <a:xfrm>
            <a:off x="-95885" y="0"/>
            <a:ext cx="12288520" cy="6913880"/>
          </a:xfrm>
          <a:prstGeom prst="rect">
            <a:avLst/>
          </a:prstGeom>
        </p:spPr>
      </p:pic>
      <p:pic>
        <p:nvPicPr>
          <p:cNvPr id="8" name="Picture 7" descr="ChatGPT Image 3 серп. 2025 р., 15_45_06"/>
          <p:cNvPicPr>
            <a:picLocks noChangeAspect="1"/>
          </p:cNvPicPr>
          <p:nvPr/>
        </p:nvPicPr>
        <p:blipFill>
          <a:blip r:embed="rId2"/>
          <a:srcRect r="67000" b="62491"/>
          <a:stretch>
            <a:fillRect/>
          </a:stretch>
        </p:blipFill>
        <p:spPr>
          <a:xfrm>
            <a:off x="-550545" y="2857500"/>
            <a:ext cx="2672080" cy="2025015"/>
          </a:xfrm>
          <a:prstGeom prst="rect">
            <a:avLst/>
          </a:prstGeom>
        </p:spPr>
      </p:pic>
      <p:pic>
        <p:nvPicPr>
          <p:cNvPr id="12" name="Picture 11" descr="ChatGPT Image 3 серп. 2025 р., 15_45_11рыу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595" y="1790700"/>
            <a:ext cx="7684770" cy="5123180"/>
          </a:xfrm>
          <a:prstGeom prst="rect">
            <a:avLst/>
          </a:prstGeom>
        </p:spPr>
      </p:pic>
      <p:pic>
        <p:nvPicPr>
          <p:cNvPr id="13" name="Picture 12" descr="орл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150" y="812165"/>
            <a:ext cx="10287000" cy="6858000"/>
          </a:xfrm>
          <a:prstGeom prst="rect">
            <a:avLst/>
          </a:prstGeom>
        </p:spPr>
      </p:pic>
      <p:pic>
        <p:nvPicPr>
          <p:cNvPr id="14" name="Picture 13" descr="рекурн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000">
            <a:off x="-52705" y="816610"/>
            <a:ext cx="9145905" cy="6097270"/>
          </a:xfrm>
          <a:prstGeom prst="rect">
            <a:avLst/>
          </a:prstGeom>
        </p:spPr>
      </p:pic>
      <p:pic>
        <p:nvPicPr>
          <p:cNvPr id="15" name="Picture 14" descr="рыку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430" y="-1071245"/>
            <a:ext cx="10287000" cy="6858000"/>
          </a:xfrm>
          <a:prstGeom prst="rect">
            <a:avLst/>
          </a:prstGeom>
        </p:spPr>
      </p:pic>
      <p:pic>
        <p:nvPicPr>
          <p:cNvPr id="16" name="Picture 15" descr="толилои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240" y="3994150"/>
            <a:ext cx="6215380" cy="4144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refly 2025081214345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9905"/>
          </a:xfrm>
          <a:prstGeom prst="rect">
            <a:avLst/>
          </a:prstGeom>
        </p:spPr>
      </p:pic>
      <p:sp>
        <p:nvSpPr>
          <p:cNvPr id="36" name="Text Box 35"/>
          <p:cNvSpPr txBox="1"/>
          <p:nvPr/>
        </p:nvSpPr>
        <p:spPr>
          <a:xfrm>
            <a:off x="6958330" y="739775"/>
            <a:ext cx="450977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«Дыхание дракона»</a:t>
            </a:r>
            <a:endParaRPr lang="en-US" altLang="en-US" sz="20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20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6055360" y="1881505"/>
            <a:ext cx="450977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вдох</a:t>
            </a:r>
            <a:endParaRPr lang="en-US" altLang="en-US" sz="20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041515" y="1881505"/>
            <a:ext cx="450977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пауза</a:t>
            </a:r>
            <a:endParaRPr lang="en-US" altLang="en-US" sz="20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7989570" y="1881505"/>
            <a:ext cx="450977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выдох</a:t>
            </a:r>
            <a:endParaRPr lang="en-US" altLang="en-US" sz="2000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grpSp>
        <p:nvGrpSpPr>
          <p:cNvPr id="40" name="Group 6"/>
          <p:cNvGrpSpPr/>
          <p:nvPr/>
        </p:nvGrpSpPr>
        <p:grpSpPr>
          <a:xfrm>
            <a:off x="13030462" y="2705144"/>
            <a:ext cx="4184445" cy="3671327"/>
            <a:chOff x="0" y="0"/>
            <a:chExt cx="5579260" cy="4895102"/>
          </a:xfrm>
        </p:grpSpPr>
        <p:sp>
          <p:nvSpPr>
            <p:cNvPr id="41" name="Freeform 7"/>
            <p:cNvSpPr/>
            <p:nvPr/>
          </p:nvSpPr>
          <p:spPr>
            <a:xfrm flipH="1">
              <a:off x="0" y="0"/>
              <a:ext cx="5579260" cy="4895102"/>
            </a:xfrm>
            <a:custGeom>
              <a:avLst/>
              <a:gdLst/>
              <a:ahLst/>
              <a:cxnLst/>
              <a:rect l="l" t="t" r="r" b="b"/>
              <a:pathLst>
                <a:path w="5579260" h="4895102">
                  <a:moveTo>
                    <a:pt x="5579260" y="0"/>
                  </a:moveTo>
                  <a:lnTo>
                    <a:pt x="0" y="0"/>
                  </a:lnTo>
                  <a:lnTo>
                    <a:pt x="0" y="4895102"/>
                  </a:lnTo>
                  <a:lnTo>
                    <a:pt x="5579260" y="4895102"/>
                  </a:lnTo>
                  <a:lnTo>
                    <a:pt x="557926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8"/>
            <p:cNvSpPr txBox="1"/>
            <p:nvPr/>
          </p:nvSpPr>
          <p:spPr>
            <a:xfrm>
              <a:off x="713887" y="694833"/>
              <a:ext cx="4383365" cy="2287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5"/>
                </a:lnSpc>
                <a:spcBef>
                  <a:spcPct val="0"/>
                </a:spcBef>
              </a:pPr>
              <a:r>
                <a:rPr lang="en-US" sz="239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Он такой необычный, я хочу его сфотографировать!</a:t>
              </a:r>
              <a:endParaRPr lang="en-US" sz="239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  <p:grpSp>
        <p:nvGrpSpPr>
          <p:cNvPr id="43" name="Group 6"/>
          <p:cNvGrpSpPr/>
          <p:nvPr/>
        </p:nvGrpSpPr>
        <p:grpSpPr>
          <a:xfrm>
            <a:off x="13157462" y="2832144"/>
            <a:ext cx="4184445" cy="3671327"/>
            <a:chOff x="0" y="0"/>
            <a:chExt cx="5579260" cy="4895102"/>
          </a:xfrm>
        </p:grpSpPr>
        <p:sp>
          <p:nvSpPr>
            <p:cNvPr id="44" name="Freeform 7"/>
            <p:cNvSpPr/>
            <p:nvPr/>
          </p:nvSpPr>
          <p:spPr>
            <a:xfrm flipH="1">
              <a:off x="0" y="0"/>
              <a:ext cx="5579260" cy="4895102"/>
            </a:xfrm>
            <a:custGeom>
              <a:avLst/>
              <a:gdLst/>
              <a:ahLst/>
              <a:cxnLst/>
              <a:rect l="l" t="t" r="r" b="b"/>
              <a:pathLst>
                <a:path w="5579260" h="4895102">
                  <a:moveTo>
                    <a:pt x="5579260" y="0"/>
                  </a:moveTo>
                  <a:lnTo>
                    <a:pt x="0" y="0"/>
                  </a:lnTo>
                  <a:lnTo>
                    <a:pt x="0" y="4895102"/>
                  </a:lnTo>
                  <a:lnTo>
                    <a:pt x="5579260" y="4895102"/>
                  </a:lnTo>
                  <a:lnTo>
                    <a:pt x="557926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TextBox 8"/>
            <p:cNvSpPr txBox="1"/>
            <p:nvPr/>
          </p:nvSpPr>
          <p:spPr>
            <a:xfrm>
              <a:off x="713887" y="694833"/>
              <a:ext cx="4383365" cy="2287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5"/>
                </a:lnSpc>
                <a:spcBef>
                  <a:spcPct val="0"/>
                </a:spcBef>
              </a:pPr>
              <a:r>
                <a:rPr lang="en-US" sz="239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Он такой необычный, я хочу его сфотографировать!</a:t>
              </a:r>
              <a:endParaRPr lang="en-US" sz="239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  <p:grpSp>
        <p:nvGrpSpPr>
          <p:cNvPr id="46" name="Group 3"/>
          <p:cNvGrpSpPr/>
          <p:nvPr/>
        </p:nvGrpSpPr>
        <p:grpSpPr>
          <a:xfrm>
            <a:off x="5768975" y="3106420"/>
            <a:ext cx="2338070" cy="1694815"/>
            <a:chOff x="0" y="384958"/>
            <a:chExt cx="6015223" cy="4439003"/>
          </a:xfrm>
        </p:grpSpPr>
        <p:sp>
          <p:nvSpPr>
            <p:cNvPr id="47" name="Freeform 4"/>
            <p:cNvSpPr/>
            <p:nvPr/>
          </p:nvSpPr>
          <p:spPr>
            <a:xfrm flipH="1">
              <a:off x="0" y="384958"/>
              <a:ext cx="6015223" cy="4439003"/>
            </a:xfrm>
            <a:custGeom>
              <a:avLst/>
              <a:gdLst/>
              <a:ahLst/>
              <a:cxnLst/>
              <a:rect l="l" t="t" r="r" b="b"/>
              <a:pathLst>
                <a:path w="6015223" h="5277605">
                  <a:moveTo>
                    <a:pt x="6015223" y="0"/>
                  </a:moveTo>
                  <a:lnTo>
                    <a:pt x="0" y="0"/>
                  </a:lnTo>
                  <a:lnTo>
                    <a:pt x="0" y="5277605"/>
                  </a:lnTo>
                  <a:lnTo>
                    <a:pt x="6015223" y="5277605"/>
                  </a:lnTo>
                  <a:lnTo>
                    <a:pt x="601522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5"/>
            <p:cNvSpPr txBox="1"/>
            <p:nvPr/>
          </p:nvSpPr>
          <p:spPr>
            <a:xfrm>
              <a:off x="585118" y="863220"/>
              <a:ext cx="5127956" cy="235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altLang="en-US" sz="2000" b="1">
                  <a:solidFill>
                    <a:srgbClr val="000000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Мне стало спокойнее</a:t>
              </a:r>
              <a:endParaRPr lang="en-US" altLang="en-US" sz="2000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endParaRPr>
            </a:p>
          </p:txBody>
        </p:sp>
      </p:grpSp>
      <p:pic>
        <p:nvPicPr>
          <p:cNvPr id="2" name="Firefly анимируй как персонажи на картинке делают глубокий вдох и глубокий выдох, не добавляй других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26138"/>
            <a:ext cx="12195385" cy="6859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0D68CC7-C4F1-43AF-99A6-3DF96C416853}"/>
</file>

<file path=customXml/itemProps2.xml><?xml version="1.0" encoding="utf-8"?>
<ds:datastoreItem xmlns:ds="http://schemas.openxmlformats.org/officeDocument/2006/customXml" ds:itemID="{9088EC34-DBC5-46A8-83C0-03EC09936A65}"/>
</file>

<file path=customXml/itemProps3.xml><?xml version="1.0" encoding="utf-8"?>
<ds:datastoreItem xmlns:ds="http://schemas.openxmlformats.org/officeDocument/2006/customXml" ds:itemID="{9080A546-035F-4DCE-8096-91952681908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WPS Presentation</Application>
  <PresentationFormat>Widescreen</PresentationFormat>
  <Paragraphs>48</Paragraphs>
  <Slides>16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Montserrat Bold</vt:lpstr>
      <vt:lpstr>Montserrat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10</cp:revision>
  <dcterms:created xsi:type="dcterms:W3CDTF">2025-07-15T00:04:00Z</dcterms:created>
  <dcterms:modified xsi:type="dcterms:W3CDTF">2025-10-24T14:13:34Z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262AD16E6FDE4B839FDD8718A6A2DC4E_12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