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97" d="100"/>
          <a:sy n="97" d="100"/>
        </p:scale>
        <p:origin x="77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irefly 202505161948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" y="0"/>
            <a:ext cx="121888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1619540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</p:spPr>
      </p:pic>
      <p:pic>
        <p:nvPicPr>
          <p:cNvPr id="5" name="Picture 4" descr="Firefly 202505161955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" y="0"/>
            <a:ext cx="12188825" cy="6858000"/>
          </a:xfrm>
          <a:prstGeom prst="rect">
            <a:avLst/>
          </a:prstGeom>
        </p:spPr>
      </p:pic>
      <p:pic>
        <p:nvPicPr>
          <p:cNvPr id="6" name="Picture 5" descr="Firefly 202505161954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" y="0"/>
            <a:ext cx="121888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1619555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1619584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635"/>
          </a:xfrm>
          <a:prstGeom prst="rect">
            <a:avLst/>
          </a:prstGeom>
        </p:spPr>
      </p:pic>
      <p:pic>
        <p:nvPicPr>
          <p:cNvPr id="5" name="Picture 4" descr="Firefly 20250516194858"/>
          <p:cNvPicPr>
            <a:picLocks noChangeAspect="1"/>
          </p:cNvPicPr>
          <p:nvPr/>
        </p:nvPicPr>
        <p:blipFill>
          <a:blip r:embed="rId3"/>
          <a:srcRect l="16817" r="21634"/>
          <a:stretch>
            <a:fillRect/>
          </a:stretch>
        </p:blipFill>
        <p:spPr>
          <a:xfrm rot="21360000">
            <a:off x="3608070" y="820420"/>
            <a:ext cx="1866265" cy="1706880"/>
          </a:xfrm>
          <a:prstGeom prst="rect">
            <a:avLst/>
          </a:prstGeom>
        </p:spPr>
      </p:pic>
      <p:pic>
        <p:nvPicPr>
          <p:cNvPr id="6" name="Picture 5" descr="Firefly 20250516195035"/>
          <p:cNvPicPr>
            <a:picLocks noChangeAspect="1"/>
          </p:cNvPicPr>
          <p:nvPr/>
        </p:nvPicPr>
        <p:blipFill>
          <a:blip r:embed="rId4"/>
          <a:srcRect l="19423" r="20037"/>
          <a:stretch>
            <a:fillRect/>
          </a:stretch>
        </p:blipFill>
        <p:spPr>
          <a:xfrm rot="300000">
            <a:off x="6653530" y="832485"/>
            <a:ext cx="1880235" cy="1747520"/>
          </a:xfrm>
          <a:prstGeom prst="rect">
            <a:avLst/>
          </a:prstGeom>
        </p:spPr>
      </p:pic>
      <p:pic>
        <p:nvPicPr>
          <p:cNvPr id="7" name="Picture 6" descr="Firefly 20250516195058"/>
          <p:cNvPicPr>
            <a:picLocks noChangeAspect="1"/>
          </p:cNvPicPr>
          <p:nvPr/>
        </p:nvPicPr>
        <p:blipFill>
          <a:blip r:embed="rId5"/>
          <a:srcRect l="20232" r="19831"/>
          <a:stretch>
            <a:fillRect/>
          </a:stretch>
        </p:blipFill>
        <p:spPr>
          <a:xfrm rot="21300000">
            <a:off x="2258695" y="3690620"/>
            <a:ext cx="1802130" cy="1692275"/>
          </a:xfrm>
          <a:prstGeom prst="rect">
            <a:avLst/>
          </a:prstGeom>
        </p:spPr>
      </p:pic>
      <p:pic>
        <p:nvPicPr>
          <p:cNvPr id="8" name="Picture 7" descr="Firefly 20250516195257"/>
          <p:cNvPicPr>
            <a:picLocks noChangeAspect="1"/>
          </p:cNvPicPr>
          <p:nvPr/>
        </p:nvPicPr>
        <p:blipFill>
          <a:blip r:embed="rId6"/>
          <a:srcRect l="8930" r="7270" b="-410"/>
          <a:stretch>
            <a:fillRect/>
          </a:stretch>
        </p:blipFill>
        <p:spPr>
          <a:xfrm>
            <a:off x="5079365" y="3716655"/>
            <a:ext cx="1859280" cy="1712595"/>
          </a:xfrm>
          <a:prstGeom prst="rect">
            <a:avLst/>
          </a:prstGeom>
        </p:spPr>
      </p:pic>
      <p:pic>
        <p:nvPicPr>
          <p:cNvPr id="9" name="Picture 8" descr="Firefly 20250516195406"/>
          <p:cNvPicPr>
            <a:picLocks noChangeAspect="1"/>
          </p:cNvPicPr>
          <p:nvPr/>
        </p:nvPicPr>
        <p:blipFill>
          <a:blip r:embed="rId7"/>
          <a:srcRect l="14142" r="14441"/>
          <a:stretch>
            <a:fillRect/>
          </a:stretch>
        </p:blipFill>
        <p:spPr>
          <a:xfrm rot="360000">
            <a:off x="8172450" y="3738880"/>
            <a:ext cx="1833880" cy="169164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:\Users\yanag\OneDrive\Робочий стіл\Firefly 20250516194858.pngFirefly 20250516194858"/>
          <p:cNvPicPr>
            <a:picLocks noChangeAspect="1"/>
          </p:cNvPicPr>
          <p:nvPr/>
        </p:nvPicPr>
        <p:blipFill>
          <a:blip r:embed="rId2"/>
          <a:srcRect t="199" b="199"/>
          <a:stretch>
            <a:fillRect/>
          </a:stretch>
        </p:blipFill>
        <p:spPr>
          <a:xfrm>
            <a:off x="0" y="0"/>
            <a:ext cx="12304395" cy="6895465"/>
          </a:xfrm>
          <a:prstGeom prst="rect">
            <a:avLst/>
          </a:prstGeom>
        </p:spPr>
      </p:pic>
      <p:pic>
        <p:nvPicPr>
          <p:cNvPr id="18" name="Picture 17" descr="logo vertical_blu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2050" y="0"/>
            <a:ext cx="960120" cy="892810"/>
          </a:xfrm>
          <a:prstGeom prst="rect">
            <a:avLst/>
          </a:prstGeom>
        </p:spPr>
      </p:pic>
      <p:pic>
        <p:nvPicPr>
          <p:cNvPr id="19" name="Picture 18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2418080" y="5259070"/>
            <a:ext cx="1397635" cy="1397635"/>
          </a:xfrm>
          <a:prstGeom prst="rect">
            <a:avLst/>
          </a:prstGeom>
        </p:spPr>
      </p:pic>
      <p:pic>
        <p:nvPicPr>
          <p:cNvPr id="20" name="Picture 19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4478655" y="3502025"/>
            <a:ext cx="1397635" cy="1397635"/>
          </a:xfrm>
          <a:prstGeom prst="rect">
            <a:avLst/>
          </a:prstGeom>
        </p:spPr>
      </p:pic>
      <p:pic>
        <p:nvPicPr>
          <p:cNvPr id="21" name="Picture 20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57505" y="88900"/>
            <a:ext cx="1397635" cy="1397635"/>
          </a:xfrm>
          <a:prstGeom prst="rect">
            <a:avLst/>
          </a:prstGeom>
        </p:spPr>
      </p:pic>
      <p:pic>
        <p:nvPicPr>
          <p:cNvPr id="23" name="Picture 22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57505" y="1824990"/>
            <a:ext cx="1397635" cy="1397635"/>
          </a:xfrm>
          <a:prstGeom prst="rect">
            <a:avLst/>
          </a:prstGeom>
        </p:spPr>
      </p:pic>
      <p:pic>
        <p:nvPicPr>
          <p:cNvPr id="24" name="Picture 23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57505" y="5259070"/>
            <a:ext cx="1397635" cy="1397635"/>
          </a:xfrm>
          <a:prstGeom prst="rect">
            <a:avLst/>
          </a:prstGeom>
        </p:spPr>
      </p:pic>
      <p:pic>
        <p:nvPicPr>
          <p:cNvPr id="25" name="Picture 24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57505" y="3542030"/>
            <a:ext cx="1397635" cy="1397635"/>
          </a:xfrm>
          <a:prstGeom prst="rect">
            <a:avLst/>
          </a:prstGeom>
        </p:spPr>
      </p:pic>
      <p:pic>
        <p:nvPicPr>
          <p:cNvPr id="26" name="Picture 25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2418080" y="78740"/>
            <a:ext cx="1397635" cy="1397635"/>
          </a:xfrm>
          <a:prstGeom prst="rect">
            <a:avLst/>
          </a:prstGeom>
        </p:spPr>
      </p:pic>
      <p:pic>
        <p:nvPicPr>
          <p:cNvPr id="27" name="Picture 26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2418080" y="1824990"/>
            <a:ext cx="1397635" cy="1397635"/>
          </a:xfrm>
          <a:prstGeom prst="rect">
            <a:avLst/>
          </a:prstGeom>
        </p:spPr>
      </p:pic>
      <p:pic>
        <p:nvPicPr>
          <p:cNvPr id="28" name="Picture 27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2418080" y="3542030"/>
            <a:ext cx="1397635" cy="1397635"/>
          </a:xfrm>
          <a:prstGeom prst="rect">
            <a:avLst/>
          </a:prstGeom>
        </p:spPr>
      </p:pic>
      <p:pic>
        <p:nvPicPr>
          <p:cNvPr id="39" name="Picture 38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4478655" y="78740"/>
            <a:ext cx="1397635" cy="1397635"/>
          </a:xfrm>
          <a:prstGeom prst="rect">
            <a:avLst/>
          </a:prstGeom>
        </p:spPr>
      </p:pic>
      <p:pic>
        <p:nvPicPr>
          <p:cNvPr id="40" name="Picture 39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4478655" y="1824990"/>
            <a:ext cx="1397635" cy="1397635"/>
          </a:xfrm>
          <a:prstGeom prst="rect">
            <a:avLst/>
          </a:prstGeom>
        </p:spPr>
      </p:pic>
      <p:pic>
        <p:nvPicPr>
          <p:cNvPr id="41" name="Picture 40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4478655" y="5259070"/>
            <a:ext cx="1397635" cy="139763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31775" y="3423285"/>
            <a:ext cx="1631950" cy="1612900"/>
            <a:chOff x="10842" y="-143"/>
            <a:chExt cx="2570" cy="2540"/>
          </a:xfrm>
        </p:grpSpPr>
        <p:grpSp>
          <p:nvGrpSpPr>
            <p:cNvPr id="43" name="Group 42"/>
            <p:cNvGrpSpPr/>
            <p:nvPr/>
          </p:nvGrpSpPr>
          <p:grpSpPr>
            <a:xfrm>
              <a:off x="10842" y="-143"/>
              <a:ext cx="2570" cy="2540"/>
              <a:chOff x="9715" y="1712"/>
              <a:chExt cx="2570" cy="2540"/>
            </a:xfrm>
          </p:grpSpPr>
          <p:pic>
            <p:nvPicPr>
              <p:cNvPr id="44" name="Picture 43" descr="11zon_cropped (14)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95" y="1851"/>
                <a:ext cx="2211" cy="2211"/>
              </a:xfrm>
              <a:prstGeom prst="rect">
                <a:avLst/>
              </a:prstGeom>
            </p:spPr>
          </p:pic>
          <p:sp>
            <p:nvSpPr>
              <p:cNvPr id="45" name="Text Box 44"/>
              <p:cNvSpPr txBox="1"/>
              <p:nvPr/>
            </p:nvSpPr>
            <p:spPr>
              <a:xfrm rot="15420000">
                <a:off x="9730" y="1697"/>
                <a:ext cx="2540" cy="2570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en-US" altLang="uk-UA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k-UA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Разбираюсь в чувствах</a:t>
                </a:r>
                <a:r>
                  <a:rPr lang="en-US" altLang="uk-UA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63" name="Oval 62"/>
            <p:cNvSpPr/>
            <p:nvPr/>
          </p:nvSpPr>
          <p:spPr>
            <a:xfrm>
              <a:off x="11034" y="23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312626" y="71839"/>
            <a:ext cx="1505585" cy="1499464"/>
            <a:chOff x="11387" y="6488"/>
            <a:chExt cx="2371" cy="2361"/>
          </a:xfrm>
        </p:grpSpPr>
        <p:grpSp>
          <p:nvGrpSpPr>
            <p:cNvPr id="65" name="Group 64"/>
            <p:cNvGrpSpPr/>
            <p:nvPr/>
          </p:nvGrpSpPr>
          <p:grpSpPr>
            <a:xfrm>
              <a:off x="11387" y="6488"/>
              <a:ext cx="2371" cy="2361"/>
              <a:chOff x="14786" y="741"/>
              <a:chExt cx="2452" cy="2450"/>
            </a:xfrm>
          </p:grpSpPr>
          <p:pic>
            <p:nvPicPr>
              <p:cNvPr id="66" name="Picture 65" descr="11zon_cropped (22)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853" y="741"/>
                <a:ext cx="2303" cy="2303"/>
              </a:xfrm>
              <a:prstGeom prst="rect">
                <a:avLst/>
              </a:prstGeom>
            </p:spPr>
          </p:pic>
          <p:sp>
            <p:nvSpPr>
              <p:cNvPr id="68" name="Text Box 67"/>
              <p:cNvSpPr txBox="1"/>
              <p:nvPr/>
            </p:nvSpPr>
            <p:spPr>
              <a:xfrm rot="14820000">
                <a:off x="14903" y="856"/>
                <a:ext cx="2218" cy="2452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en-US" altLang="uk-UA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k-UA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Умею знакомится</a:t>
                </a:r>
                <a:r>
                  <a:rPr lang="en-US" altLang="uk-UA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uk-UA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p:grpSp>
        <p:sp>
          <p:nvSpPr>
            <p:cNvPr id="69" name="Oval 68"/>
            <p:cNvSpPr/>
            <p:nvPr/>
          </p:nvSpPr>
          <p:spPr>
            <a:xfrm>
              <a:off x="11452" y="6524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241575" y="1665764"/>
            <a:ext cx="1649890" cy="1612900"/>
            <a:chOff x="10528" y="6880"/>
            <a:chExt cx="2598" cy="2540"/>
          </a:xfrm>
        </p:grpSpPr>
        <p:grpSp>
          <p:nvGrpSpPr>
            <p:cNvPr id="74" name="Group 73"/>
            <p:cNvGrpSpPr/>
            <p:nvPr/>
          </p:nvGrpSpPr>
          <p:grpSpPr>
            <a:xfrm>
              <a:off x="10528" y="6880"/>
              <a:ext cx="2598" cy="2540"/>
              <a:chOff x="14612" y="3751"/>
              <a:chExt cx="2667" cy="2608"/>
            </a:xfrm>
          </p:grpSpPr>
          <p:pic>
            <p:nvPicPr>
              <p:cNvPr id="75" name="Picture 74" descr="11zon_cropped (18)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803" y="3911"/>
                <a:ext cx="2285" cy="2285"/>
              </a:xfrm>
              <a:prstGeom prst="rect">
                <a:avLst/>
              </a:prstGeom>
            </p:spPr>
          </p:pic>
          <p:sp>
            <p:nvSpPr>
              <p:cNvPr id="76" name="Text Box 75"/>
              <p:cNvSpPr txBox="1"/>
              <p:nvPr/>
            </p:nvSpPr>
            <p:spPr>
              <a:xfrm rot="15360000">
                <a:off x="14641" y="3721"/>
                <a:ext cx="2608" cy="2667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uk-UA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Легко перевоплощаюсь</a:t>
                </a:r>
                <a:r>
                  <a:rPr lang="en-US" altLang="uk-UA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77" name="Oval 76"/>
            <p:cNvSpPr/>
            <p:nvPr/>
          </p:nvSpPr>
          <p:spPr>
            <a:xfrm>
              <a:off x="10715" y="7078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257175" y="5146040"/>
            <a:ext cx="1631950" cy="1612900"/>
            <a:chOff x="11379" y="7187"/>
            <a:chExt cx="2570" cy="2540"/>
          </a:xfrm>
        </p:grpSpPr>
        <p:grpSp>
          <p:nvGrpSpPr>
            <p:cNvPr id="82" name="Group 81"/>
            <p:cNvGrpSpPr/>
            <p:nvPr/>
          </p:nvGrpSpPr>
          <p:grpSpPr>
            <a:xfrm>
              <a:off x="11379" y="7187"/>
              <a:ext cx="2570" cy="2540"/>
              <a:chOff x="9733" y="1643"/>
              <a:chExt cx="2570" cy="2540"/>
            </a:xfrm>
          </p:grpSpPr>
          <p:pic>
            <p:nvPicPr>
              <p:cNvPr id="87" name="Picture 86" descr="11zon_cropped (23)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16" y="1811"/>
                <a:ext cx="2204" cy="2204"/>
              </a:xfrm>
              <a:prstGeom prst="rect">
                <a:avLst/>
              </a:prstGeom>
            </p:spPr>
          </p:pic>
          <p:sp>
            <p:nvSpPr>
              <p:cNvPr id="88" name="Text Box 87"/>
              <p:cNvSpPr txBox="1"/>
              <p:nvPr/>
            </p:nvSpPr>
            <p:spPr>
              <a:xfrm rot="14400000">
                <a:off x="9748" y="1628"/>
                <a:ext cx="2540" cy="2570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uk-UA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Уважаю границы</a:t>
                </a:r>
                <a:r>
                  <a:rPr lang="en-US" altLang="uk-UA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89" name="Oval 88"/>
            <p:cNvSpPr/>
            <p:nvPr/>
          </p:nvSpPr>
          <p:spPr>
            <a:xfrm>
              <a:off x="11559" y="7355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2261971" y="14727"/>
            <a:ext cx="1660431" cy="1565823"/>
            <a:chOff x="11608" y="772"/>
            <a:chExt cx="2615" cy="2466"/>
          </a:xfrm>
        </p:grpSpPr>
        <p:grpSp>
          <p:nvGrpSpPr>
            <p:cNvPr id="93" name="Group 92"/>
            <p:cNvGrpSpPr/>
            <p:nvPr/>
          </p:nvGrpSpPr>
          <p:grpSpPr>
            <a:xfrm>
              <a:off x="11608" y="772"/>
              <a:ext cx="2615" cy="2466"/>
              <a:chOff x="10482" y="3520"/>
              <a:chExt cx="2534" cy="2422"/>
            </a:xfrm>
          </p:grpSpPr>
          <p:pic>
            <p:nvPicPr>
              <p:cNvPr id="112" name="Picture 111" descr="11zon_cropped (20)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675" y="3642"/>
                <a:ext cx="2130" cy="2130"/>
              </a:xfrm>
              <a:prstGeom prst="rect">
                <a:avLst/>
              </a:prstGeom>
            </p:spPr>
          </p:pic>
          <p:sp>
            <p:nvSpPr>
              <p:cNvPr id="113" name="Text Box 112"/>
              <p:cNvSpPr txBox="1"/>
              <p:nvPr/>
            </p:nvSpPr>
            <p:spPr>
              <a:xfrm rot="14820000">
                <a:off x="10538" y="3464"/>
                <a:ext cx="2422" cy="2534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en-US" altLang="uk-UA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k-UA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Могу все объяснить</a:t>
                </a:r>
                <a:r>
                  <a:rPr lang="en-US" altLang="uk-UA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114" name="Oval 113"/>
            <p:cNvSpPr/>
            <p:nvPr/>
          </p:nvSpPr>
          <p:spPr>
            <a:xfrm>
              <a:off x="11798" y="896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2262039" y="3396675"/>
            <a:ext cx="1684020" cy="1642110"/>
            <a:chOff x="10180" y="7315"/>
            <a:chExt cx="2652" cy="2586"/>
          </a:xfrm>
        </p:grpSpPr>
        <p:sp>
          <p:nvSpPr>
            <p:cNvPr id="121" name="Text Box 120"/>
            <p:cNvSpPr txBox="1"/>
            <p:nvPr/>
          </p:nvSpPr>
          <p:spPr>
            <a:xfrm rot="14400000">
              <a:off x="10213" y="7282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Командный игрок</a:t>
              </a:r>
              <a:r>
                <a:rPr 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grpSp>
          <p:nvGrpSpPr>
            <p:cNvPr id="122" name="Group 121"/>
            <p:cNvGrpSpPr/>
            <p:nvPr/>
          </p:nvGrpSpPr>
          <p:grpSpPr>
            <a:xfrm>
              <a:off x="10403" y="7505"/>
              <a:ext cx="2206" cy="2206"/>
              <a:chOff x="14810" y="988"/>
              <a:chExt cx="2206" cy="2206"/>
            </a:xfrm>
          </p:grpSpPr>
          <p:pic>
            <p:nvPicPr>
              <p:cNvPr id="123" name="Picture 122" descr="11zon_cropped (17)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810" y="988"/>
                <a:ext cx="2206" cy="2206"/>
              </a:xfrm>
              <a:prstGeom prst="rect">
                <a:avLst/>
              </a:prstGeom>
            </p:spPr>
          </p:pic>
          <p:sp>
            <p:nvSpPr>
              <p:cNvPr id="124" name="Oval 123"/>
              <p:cNvSpPr/>
              <p:nvPr/>
            </p:nvSpPr>
            <p:spPr>
              <a:xfrm>
                <a:off x="14810" y="1010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25" name="Group 124"/>
          <p:cNvGrpSpPr/>
          <p:nvPr/>
        </p:nvGrpSpPr>
        <p:grpSpPr>
          <a:xfrm>
            <a:off x="4337050" y="-29210"/>
            <a:ext cx="1684020" cy="1642110"/>
            <a:chOff x="9846" y="2774"/>
            <a:chExt cx="2652" cy="2586"/>
          </a:xfrm>
        </p:grpSpPr>
        <p:sp>
          <p:nvSpPr>
            <p:cNvPr id="126" name="Text Box 125"/>
            <p:cNvSpPr txBox="1"/>
            <p:nvPr/>
          </p:nvSpPr>
          <p:spPr>
            <a:xfrm rot="14040000">
              <a:off x="9879" y="2741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Виртуоз слова</a:t>
              </a:r>
              <a:r>
                <a:rPr 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grpSp>
          <p:nvGrpSpPr>
            <p:cNvPr id="127" name="Group 126"/>
            <p:cNvGrpSpPr/>
            <p:nvPr/>
          </p:nvGrpSpPr>
          <p:grpSpPr>
            <a:xfrm>
              <a:off x="10069" y="2983"/>
              <a:ext cx="2206" cy="2206"/>
              <a:chOff x="10069" y="2983"/>
              <a:chExt cx="2206" cy="2206"/>
            </a:xfrm>
          </p:grpSpPr>
          <p:pic>
            <p:nvPicPr>
              <p:cNvPr id="128" name="Picture 127" descr="11zon_cropped (19)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69" y="2983"/>
                <a:ext cx="2207" cy="2207"/>
              </a:xfrm>
              <a:prstGeom prst="rect">
                <a:avLst/>
              </a:prstGeom>
            </p:spPr>
          </p:pic>
          <p:sp>
            <p:nvSpPr>
              <p:cNvPr id="129" name="Oval 128"/>
              <p:cNvSpPr/>
              <p:nvPr/>
            </p:nvSpPr>
            <p:spPr>
              <a:xfrm>
                <a:off x="10069" y="2983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0" name="Group 129"/>
          <p:cNvGrpSpPr/>
          <p:nvPr/>
        </p:nvGrpSpPr>
        <p:grpSpPr>
          <a:xfrm>
            <a:off x="4314825" y="1691640"/>
            <a:ext cx="1684020" cy="1642110"/>
            <a:chOff x="9897" y="2775"/>
            <a:chExt cx="2652" cy="2586"/>
          </a:xfrm>
        </p:grpSpPr>
        <p:sp>
          <p:nvSpPr>
            <p:cNvPr id="131" name="Text Box 130"/>
            <p:cNvSpPr txBox="1"/>
            <p:nvPr/>
          </p:nvSpPr>
          <p:spPr>
            <a:xfrm rot="15480000">
              <a:off x="9930" y="2742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Классно задаю вопросы</a:t>
              </a:r>
              <a:r>
                <a:rPr 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grpSp>
          <p:nvGrpSpPr>
            <p:cNvPr id="132" name="Group 131"/>
            <p:cNvGrpSpPr/>
            <p:nvPr/>
          </p:nvGrpSpPr>
          <p:grpSpPr>
            <a:xfrm>
              <a:off x="10120" y="3002"/>
              <a:ext cx="2207" cy="2184"/>
              <a:chOff x="10120" y="3002"/>
              <a:chExt cx="2207" cy="2184"/>
            </a:xfrm>
          </p:grpSpPr>
          <p:pic>
            <p:nvPicPr>
              <p:cNvPr id="133" name="Picture 132" descr="11zon_cropped (26)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155" y="3014"/>
                <a:ext cx="2172" cy="2172"/>
              </a:xfrm>
              <a:prstGeom prst="rect">
                <a:avLst/>
              </a:prstGeom>
            </p:spPr>
          </p:pic>
          <p:sp>
            <p:nvSpPr>
              <p:cNvPr id="134" name="Oval 133"/>
              <p:cNvSpPr/>
              <p:nvPr/>
            </p:nvSpPr>
            <p:spPr>
              <a:xfrm>
                <a:off x="10120" y="3002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5" name="Group 134"/>
          <p:cNvGrpSpPr/>
          <p:nvPr/>
        </p:nvGrpSpPr>
        <p:grpSpPr>
          <a:xfrm>
            <a:off x="2292985" y="5107940"/>
            <a:ext cx="1684020" cy="1642110"/>
            <a:chOff x="13788" y="797"/>
            <a:chExt cx="2652" cy="2586"/>
          </a:xfrm>
        </p:grpSpPr>
        <p:pic>
          <p:nvPicPr>
            <p:cNvPr id="136" name="Picture 135" descr="11zon_cropped (25)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3978" y="982"/>
              <a:ext cx="2240" cy="2240"/>
            </a:xfrm>
            <a:prstGeom prst="rect">
              <a:avLst/>
            </a:prstGeom>
          </p:spPr>
        </p:pic>
        <p:sp>
          <p:nvSpPr>
            <p:cNvPr id="137" name="Text Box 136"/>
            <p:cNvSpPr txBox="1"/>
            <p:nvPr/>
          </p:nvSpPr>
          <p:spPr>
            <a:xfrm rot="14640000">
              <a:off x="13821" y="764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Мастер дискуссии</a:t>
              </a:r>
              <a:r>
                <a:rPr 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38" name="Oval 137"/>
            <p:cNvSpPr/>
            <p:nvPr/>
          </p:nvSpPr>
          <p:spPr>
            <a:xfrm>
              <a:off x="13978" y="997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2312820" y="1690800"/>
            <a:ext cx="1684020" cy="1642110"/>
            <a:chOff x="10385" y="6874"/>
            <a:chExt cx="2652" cy="2586"/>
          </a:xfrm>
        </p:grpSpPr>
        <p:sp>
          <p:nvSpPr>
            <p:cNvPr id="145" name="Text Box 144"/>
            <p:cNvSpPr txBox="1"/>
            <p:nvPr/>
          </p:nvSpPr>
          <p:spPr>
            <a:xfrm rot="14400000">
              <a:off x="10418" y="6841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altLang="uk-UA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Знаток рекламы</a:t>
              </a:r>
              <a:r>
                <a:rPr lang="en-US" altLang="uk-UA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grpSp>
          <p:nvGrpSpPr>
            <p:cNvPr id="146" name="Group 145"/>
            <p:cNvGrpSpPr/>
            <p:nvPr/>
          </p:nvGrpSpPr>
          <p:grpSpPr>
            <a:xfrm>
              <a:off x="10554" y="7072"/>
              <a:ext cx="2207" cy="2189"/>
              <a:chOff x="10554" y="7072"/>
              <a:chExt cx="2207" cy="2189"/>
            </a:xfrm>
          </p:grpSpPr>
          <p:pic>
            <p:nvPicPr>
              <p:cNvPr id="147" name="Picture 146" descr="11zon_cropped (16)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554" y="7072"/>
                <a:ext cx="2189" cy="2189"/>
              </a:xfrm>
              <a:prstGeom prst="rect">
                <a:avLst/>
              </a:prstGeom>
            </p:spPr>
          </p:pic>
          <p:sp>
            <p:nvSpPr>
              <p:cNvPr id="148" name="Oval 147"/>
              <p:cNvSpPr/>
              <p:nvPr/>
            </p:nvSpPr>
            <p:spPr>
              <a:xfrm>
                <a:off x="10554" y="7077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49" name="Group 148"/>
          <p:cNvGrpSpPr/>
          <p:nvPr/>
        </p:nvGrpSpPr>
        <p:grpSpPr>
          <a:xfrm>
            <a:off x="6413572" y="1365074"/>
            <a:ext cx="2934970" cy="2839085"/>
            <a:chOff x="9916" y="2717"/>
            <a:chExt cx="2652" cy="2586"/>
          </a:xfrm>
        </p:grpSpPr>
        <p:sp>
          <p:nvSpPr>
            <p:cNvPr id="150" name="Text Box 149"/>
            <p:cNvSpPr txBox="1"/>
            <p:nvPr/>
          </p:nvSpPr>
          <p:spPr>
            <a:xfrm rot="15240000">
              <a:off x="9949" y="2684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Классно задаю вопросы</a:t>
              </a:r>
              <a:r>
                <a:rPr lang="en-US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10120" y="3002"/>
              <a:ext cx="2207" cy="2184"/>
              <a:chOff x="10120" y="3002"/>
              <a:chExt cx="2207" cy="2184"/>
            </a:xfrm>
          </p:grpSpPr>
          <p:pic>
            <p:nvPicPr>
              <p:cNvPr id="152" name="Picture 151" descr="11zon_cropped (26)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155" y="3014"/>
                <a:ext cx="2172" cy="2172"/>
              </a:xfrm>
              <a:prstGeom prst="rect">
                <a:avLst/>
              </a:prstGeom>
            </p:spPr>
          </p:pic>
          <p:sp>
            <p:nvSpPr>
              <p:cNvPr id="153" name="Oval 152"/>
              <p:cNvSpPr/>
              <p:nvPr/>
            </p:nvSpPr>
            <p:spPr>
              <a:xfrm>
                <a:off x="10120" y="3002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" name="Content Placeholder 8" descr="Agatha (1)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8322945" y="2543810"/>
            <a:ext cx="4351655" cy="4351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1619564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611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1619494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1619492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8628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161950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86920" cy="6858000"/>
          </a:xfrm>
          <a:prstGeom prst="rect">
            <a:avLst/>
          </a:prstGeom>
        </p:spPr>
      </p:pic>
      <p:pic>
        <p:nvPicPr>
          <p:cNvPr id="5" name="Picture 4" descr="3_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135" y="0"/>
            <a:ext cx="1028636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1619503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1619505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1619512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86920" cy="6858000"/>
          </a:xfrm>
          <a:prstGeom prst="rect">
            <a:avLst/>
          </a:prstGeom>
        </p:spPr>
      </p:pic>
      <p:pic>
        <p:nvPicPr>
          <p:cNvPr id="5" name="Picture 4" descr="6 (7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135" y="0"/>
            <a:ext cx="10285730" cy="6857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1619520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89460" cy="6858635"/>
          </a:xfrm>
          <a:prstGeom prst="rect">
            <a:avLst/>
          </a:prstGeom>
        </p:spPr>
      </p:pic>
      <p:pic>
        <p:nvPicPr>
          <p:cNvPr id="5" name="Picture 4" descr="Firefly 202505161952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" y="0"/>
            <a:ext cx="12188825" cy="6858000"/>
          </a:xfrm>
          <a:prstGeom prst="rect">
            <a:avLst/>
          </a:prstGeom>
        </p:spPr>
      </p:pic>
      <p:pic>
        <p:nvPicPr>
          <p:cNvPr id="6" name="Picture 5" descr="Firefly 202505161952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" y="0"/>
            <a:ext cx="121888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1619532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635"/>
          </a:xfrm>
          <a:prstGeom prst="rect">
            <a:avLst/>
          </a:prstGeom>
        </p:spPr>
      </p:pic>
      <p:pic>
        <p:nvPicPr>
          <p:cNvPr id="5" name="Picture 4" descr="8 (7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135" y="0"/>
            <a:ext cx="10287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D99D0C40-63DE-4846-ABAE-D90CBAB08D32}"/>
</file>

<file path=customXml/itemProps2.xml><?xml version="1.0" encoding="utf-8"?>
<ds:datastoreItem xmlns:ds="http://schemas.openxmlformats.org/officeDocument/2006/customXml" ds:itemID="{66F015F4-ECF6-4CC8-88A7-A70A6245C1C2}"/>
</file>

<file path=customXml/itemProps3.xml><?xml version="1.0" encoding="utf-8"?>
<ds:datastoreItem xmlns:ds="http://schemas.openxmlformats.org/officeDocument/2006/customXml" ds:itemID="{BC629259-BF71-4814-83C5-2852630B326D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</Words>
  <Application>Microsoft Office PowerPoint</Application>
  <PresentationFormat>Widescreen</PresentationFormat>
  <Paragraphs>11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Yana Hrintsova</dc:creator>
  <cp:lastModifiedBy>Yana Hrintsova</cp:lastModifiedBy>
  <cp:revision>2</cp:revision>
  <dcterms:created xsi:type="dcterms:W3CDTF">2025-05-16T17:14:55Z</dcterms:created>
  <dcterms:modified xsi:type="dcterms:W3CDTF">2025-06-09T16:06:00Z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35A60ED4CB1C462B86F6082E483E9711_12</vt:lpwstr>
  </property>
  <property fmtid="{D5CDD505-2E9C-101B-9397-08002B2CF9AE}" pid="3" name="KSOProductBuildVer">
    <vt:lpwstr>1033-12.2.0.21179</vt:lpwstr>
  </property>
  <property fmtid="{D5CDD505-2E9C-101B-9397-08002B2CF9AE}" pid="4" name="ContentTypeId">
    <vt:lpwstr>0x01010038FC03484849DD4F838791533D0789A3</vt:lpwstr>
  </property>
</Properties>
</file>