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fly 202505162127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 descr="C:\Users\yanag\OneDrive\Робочий стіл\Firefly 20250516212734.pngFirefly 20250516212734"/>
          <p:cNvPicPr>
            <a:picLocks noChangeAspect="1"/>
          </p:cNvPicPr>
          <p:nvPr/>
        </p:nvPicPr>
        <p:blipFill>
          <a:blip r:embed="rId2"/>
          <a:srcRect t="197" b="197"/>
          <a:stretch>
            <a:fillRect/>
          </a:stretch>
        </p:blipFill>
        <p:spPr>
          <a:xfrm>
            <a:off x="0" y="0"/>
            <a:ext cx="12303760" cy="6895465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49" name="Picture 4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5" name="Picture 4" descr="logo vertical_blu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46" name="Picture 4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7" name="Picture 4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8" name="Picture 4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56" name="Group 55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50" name="Picture 49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55" name="Text Box 5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Разбираюсь в чувствах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32" name="Group 31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22" name="Picture 21" descr="11zon_cropped (22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31" name="Text Box 30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Умею знакомится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35" name="Group 34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33" name="Picture 32" descr="11zon_cropped (18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34" name="Text Box 33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перевоплощаюсь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7" name="Oval 3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62" name="Group 6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57" name="Picture 56" descr="11zon_cropped (23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60" name="Text Box 59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Уважаю границы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38" name="Oval 37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4" name="Group 3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6" name="Picture 15" descr="11zon_cropped (20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7" name="Text Box 16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Могу все объяснить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51" name="Oval 50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330700" y="3374390"/>
            <a:ext cx="1684020" cy="1642110"/>
            <a:chOff x="9967" y="4753"/>
            <a:chExt cx="2652" cy="2586"/>
          </a:xfrm>
        </p:grpSpPr>
        <p:sp>
          <p:nvSpPr>
            <p:cNvPr id="106" name="Text Box 105"/>
            <p:cNvSpPr txBox="1"/>
            <p:nvPr/>
          </p:nvSpPr>
          <p:spPr>
            <a:xfrm rot="15480000">
              <a:off x="10000" y="4720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635162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Побеждаю в любом споре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10200" y="4954"/>
              <a:ext cx="2206" cy="2206"/>
              <a:chOff x="9731" y="4977"/>
              <a:chExt cx="2206" cy="2206"/>
            </a:xfrm>
          </p:grpSpPr>
          <p:pic>
            <p:nvPicPr>
              <p:cNvPr id="104" name="Picture 103" descr="11zon_cropped (21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31" y="4977"/>
                <a:ext cx="2207" cy="2207"/>
              </a:xfrm>
              <a:prstGeom prst="rect">
                <a:avLst/>
              </a:prstGeom>
            </p:spPr>
          </p:pic>
          <p:sp>
            <p:nvSpPr>
              <p:cNvPr id="52" name="Oval 51"/>
              <p:cNvSpPr/>
              <p:nvPr/>
            </p:nvSpPr>
            <p:spPr>
              <a:xfrm>
                <a:off x="9731" y="49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2296824" y="3408680"/>
            <a:ext cx="1684020" cy="1642110"/>
            <a:chOff x="10180" y="7315"/>
            <a:chExt cx="2652" cy="2586"/>
          </a:xfrm>
        </p:grpSpPr>
        <p:sp>
          <p:nvSpPr>
            <p:cNvPr id="86" name="Text Box 85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Командный игрок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84" name="Picture 83" descr="11zon_cropped (17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53" name="Oval 52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98" name="Text Box 97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Виртуоз слова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96" name="Picture 95" descr="11zon_cropped (19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58" name="Oval 57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4314825" y="1691640"/>
            <a:ext cx="1684020" cy="1642110"/>
            <a:chOff x="9897" y="2775"/>
            <a:chExt cx="2652" cy="2586"/>
          </a:xfrm>
        </p:grpSpPr>
        <p:sp>
          <p:nvSpPr>
            <p:cNvPr id="102" name="Text Box 101"/>
            <p:cNvSpPr txBox="1"/>
            <p:nvPr/>
          </p:nvSpPr>
          <p:spPr>
            <a:xfrm rot="15480000">
              <a:off x="9930" y="274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Классно задаю вопросы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0120" y="3002"/>
              <a:ext cx="2207" cy="2184"/>
              <a:chOff x="10120" y="3002"/>
              <a:chExt cx="2207" cy="2184"/>
            </a:xfrm>
          </p:grpSpPr>
          <p:pic>
            <p:nvPicPr>
              <p:cNvPr id="100" name="Picture 99" descr="11zon_cropped (26)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55" y="3014"/>
                <a:ext cx="2172" cy="2172"/>
              </a:xfrm>
              <a:prstGeom prst="rect">
                <a:avLst/>
              </a:prstGeom>
            </p:spPr>
          </p:pic>
          <p:sp>
            <p:nvSpPr>
              <p:cNvPr id="59" name="Oval 58"/>
              <p:cNvSpPr/>
              <p:nvPr/>
            </p:nvSpPr>
            <p:spPr>
              <a:xfrm>
                <a:off x="10120" y="3002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91" name="Picture 90" descr="11zon_cropped (25)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94" name="Text Box 93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Мастер дискуссии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337685" y="5124450"/>
            <a:ext cx="1684020" cy="1642110"/>
            <a:chOff x="9922" y="5804"/>
            <a:chExt cx="2652" cy="2586"/>
          </a:xfrm>
        </p:grpSpPr>
        <p:sp>
          <p:nvSpPr>
            <p:cNvPr id="110" name="Text Box 109"/>
            <p:cNvSpPr txBox="1"/>
            <p:nvPr/>
          </p:nvSpPr>
          <p:spPr>
            <a:xfrm rot="14400000">
              <a:off x="9955" y="577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Эксперт общения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10144" y="6016"/>
              <a:ext cx="2207" cy="2184"/>
              <a:chOff x="10144" y="6016"/>
              <a:chExt cx="2207" cy="2184"/>
            </a:xfrm>
          </p:grpSpPr>
          <p:pic>
            <p:nvPicPr>
              <p:cNvPr id="108" name="Picture 107" descr="11zon_cropped (24)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44" y="6016"/>
                <a:ext cx="2173" cy="2173"/>
              </a:xfrm>
              <a:prstGeom prst="rect">
                <a:avLst/>
              </a:prstGeom>
            </p:spPr>
          </p:pic>
          <p:sp>
            <p:nvSpPr>
              <p:cNvPr id="61" name="Oval 60"/>
              <p:cNvSpPr/>
              <p:nvPr/>
            </p:nvSpPr>
            <p:spPr>
              <a:xfrm>
                <a:off x="10144" y="6016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2292863" y="1698174"/>
            <a:ext cx="1684020" cy="1642110"/>
            <a:chOff x="10385" y="6874"/>
            <a:chExt cx="2652" cy="2586"/>
          </a:xfrm>
        </p:grpSpPr>
        <p:sp>
          <p:nvSpPr>
            <p:cNvPr id="80" name="Text Box 79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Знаток рекламы</a:t>
              </a:r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78" name="Picture 77" descr="11zon_cropped (16)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29" name="Oval 28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6392679" y="1668145"/>
            <a:ext cx="2766695" cy="2513330"/>
            <a:chOff x="9995" y="5747"/>
            <a:chExt cx="2652" cy="2586"/>
          </a:xfrm>
        </p:grpSpPr>
        <p:sp>
          <p:nvSpPr>
            <p:cNvPr id="118" name="Text Box 117"/>
            <p:cNvSpPr txBox="1"/>
            <p:nvPr/>
          </p:nvSpPr>
          <p:spPr>
            <a:xfrm rot="14460000">
              <a:off x="10028" y="571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Эксперт общения</a:t>
              </a:r>
              <a:r>
                <a:rPr 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10144" y="6016"/>
              <a:ext cx="2207" cy="2184"/>
              <a:chOff x="10144" y="6016"/>
              <a:chExt cx="2207" cy="2184"/>
            </a:xfrm>
          </p:grpSpPr>
          <p:pic>
            <p:nvPicPr>
              <p:cNvPr id="120" name="Picture 119" descr="11zon_cropped (24)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44" y="6016"/>
                <a:ext cx="2207" cy="2173"/>
              </a:xfrm>
              <a:prstGeom prst="rect">
                <a:avLst/>
              </a:prstGeom>
            </p:spPr>
          </p:pic>
          <p:sp>
            <p:nvSpPr>
              <p:cNvPr id="121" name="Oval 120"/>
              <p:cNvSpPr/>
              <p:nvPr/>
            </p:nvSpPr>
            <p:spPr>
              <a:xfrm>
                <a:off x="10144" y="6016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Content Placeholder 8" descr="Agatha (1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322945" y="2543810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27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283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0095" cy="6859270"/>
          </a:xfrm>
          <a:prstGeom prst="rect">
            <a:avLst/>
          </a:prstGeom>
        </p:spPr>
      </p:pic>
      <p:pic>
        <p:nvPicPr>
          <p:cNvPr id="5" name="Picture 4" descr="2_text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0"/>
            <a:ext cx="102863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285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13" name="Picture 12" descr="5нц5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80" y="4170045"/>
            <a:ext cx="2935605" cy="2935605"/>
          </a:xfrm>
          <a:prstGeom prst="rect">
            <a:avLst/>
          </a:prstGeom>
        </p:spPr>
      </p:pic>
      <p:pic>
        <p:nvPicPr>
          <p:cNvPr id="14" name="Picture 13" descr="6гн6г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20" y="3429000"/>
            <a:ext cx="4060190" cy="4060190"/>
          </a:xfrm>
          <a:prstGeom prst="rect">
            <a:avLst/>
          </a:prstGeom>
        </p:spPr>
      </p:pic>
      <p:pic>
        <p:nvPicPr>
          <p:cNvPr id="15" name="Picture 14" descr="7гн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470" y="3849370"/>
            <a:ext cx="3639820" cy="3639820"/>
          </a:xfrm>
          <a:prstGeom prst="rect">
            <a:avLst/>
          </a:prstGeom>
        </p:spPr>
      </p:pic>
      <p:pic>
        <p:nvPicPr>
          <p:cNvPr id="16" name="Picture 15" descr="46нр46ернг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315" y="3879850"/>
            <a:ext cx="3341370" cy="3341370"/>
          </a:xfrm>
          <a:prstGeom prst="rect">
            <a:avLst/>
          </a:prstGeom>
        </p:spPr>
      </p:pic>
      <p:pic>
        <p:nvPicPr>
          <p:cNvPr id="17" name="Picture 16" descr="ауцауц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470" y="4170045"/>
            <a:ext cx="3404235" cy="3404235"/>
          </a:xfrm>
          <a:prstGeom prst="rect">
            <a:avLst/>
          </a:prstGeom>
        </p:spPr>
      </p:pic>
      <p:pic>
        <p:nvPicPr>
          <p:cNvPr id="18" name="Picture 17" descr="н6н53н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360" y="3879850"/>
            <a:ext cx="3141345" cy="3141345"/>
          </a:xfrm>
          <a:prstGeom prst="rect">
            <a:avLst/>
          </a:prstGeom>
        </p:spPr>
      </p:pic>
      <p:pic>
        <p:nvPicPr>
          <p:cNvPr id="19" name="Picture 18" descr="о6го6еуг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0525" y="3313430"/>
            <a:ext cx="3707765" cy="3707765"/>
          </a:xfrm>
          <a:prstGeom prst="rect">
            <a:avLst/>
          </a:prstGeom>
        </p:spPr>
      </p:pic>
      <p:pic>
        <p:nvPicPr>
          <p:cNvPr id="20" name="Picture 19" descr="ш6г86г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8470" y="3138805"/>
            <a:ext cx="4082415" cy="4082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294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300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pic>
        <p:nvPicPr>
          <p:cNvPr id="6" name="Picture 5" descr="5_1 (1)"/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4039870" y="1739900"/>
            <a:ext cx="4505325" cy="3379470"/>
          </a:xfrm>
          <a:prstGeom prst="rect">
            <a:avLst/>
          </a:prstGeom>
        </p:spPr>
      </p:pic>
      <p:pic>
        <p:nvPicPr>
          <p:cNvPr id="8" name="Picture 7" descr="67нг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380" y="1475105"/>
            <a:ext cx="2268855" cy="1149985"/>
          </a:xfrm>
          <a:prstGeom prst="rect">
            <a:avLst/>
          </a:prstGeom>
        </p:spPr>
      </p:pic>
      <p:pic>
        <p:nvPicPr>
          <p:cNvPr id="9" name="Picture 8" descr="6гуг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175" y="1475105"/>
            <a:ext cx="2991485" cy="1220470"/>
          </a:xfrm>
          <a:prstGeom prst="rect">
            <a:avLst/>
          </a:prstGeom>
        </p:spPr>
      </p:pic>
      <p:pic>
        <p:nvPicPr>
          <p:cNvPr id="10" name="Picture 9" descr="5_1 (1)"/>
          <p:cNvPicPr>
            <a:picLocks noChangeAspect="1"/>
          </p:cNvPicPr>
          <p:nvPr/>
        </p:nvPicPr>
        <p:blipFill>
          <a:blip r:embed="rId3"/>
          <a:srcRect t="51349"/>
          <a:stretch>
            <a:fillRect/>
          </a:stretch>
        </p:blipFill>
        <p:spPr>
          <a:xfrm>
            <a:off x="4448175" y="2399030"/>
            <a:ext cx="3546475" cy="2588260"/>
          </a:xfrm>
          <a:prstGeom prst="rect">
            <a:avLst/>
          </a:prstGeom>
        </p:spPr>
      </p:pic>
      <p:pic>
        <p:nvPicPr>
          <p:cNvPr id="11" name="Picture 10" descr="ш6у5гу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770" y="1345565"/>
            <a:ext cx="4133215" cy="1350010"/>
          </a:xfrm>
          <a:prstGeom prst="rect">
            <a:avLst/>
          </a:prstGeom>
        </p:spPr>
      </p:pic>
      <p:pic>
        <p:nvPicPr>
          <p:cNvPr id="12" name="Picture 11" descr="5_2 (1)"/>
          <p:cNvPicPr>
            <a:picLocks noChangeAspect="1"/>
          </p:cNvPicPr>
          <p:nvPr/>
        </p:nvPicPr>
        <p:blipFill>
          <a:blip r:embed="rId7"/>
          <a:srcRect b="48636"/>
          <a:stretch>
            <a:fillRect/>
          </a:stretch>
        </p:blipFill>
        <p:spPr>
          <a:xfrm>
            <a:off x="4322445" y="2059940"/>
            <a:ext cx="3546475" cy="2738120"/>
          </a:xfrm>
          <a:prstGeom prst="rect">
            <a:avLst/>
          </a:prstGeom>
        </p:spPr>
      </p:pic>
      <p:pic>
        <p:nvPicPr>
          <p:cNvPr id="13" name="Picture 12" descr="5_text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60" y="-1610995"/>
            <a:ext cx="6354445" cy="4236085"/>
          </a:xfrm>
          <a:prstGeom prst="rect">
            <a:avLst/>
          </a:prstGeom>
        </p:spPr>
      </p:pic>
      <p:pic>
        <p:nvPicPr>
          <p:cNvPr id="14" name="Picture 13" descr="5_2 (1)"/>
          <p:cNvPicPr>
            <a:picLocks noChangeAspect="1"/>
          </p:cNvPicPr>
          <p:nvPr/>
        </p:nvPicPr>
        <p:blipFill>
          <a:blip r:embed="rId7"/>
          <a:srcRect t="50000"/>
          <a:stretch>
            <a:fillRect/>
          </a:stretch>
        </p:blipFill>
        <p:spPr>
          <a:xfrm>
            <a:off x="4142740" y="2098040"/>
            <a:ext cx="3851910" cy="2889250"/>
          </a:xfrm>
          <a:prstGeom prst="rect">
            <a:avLst/>
          </a:prstGeom>
        </p:spPr>
      </p:pic>
      <p:pic>
        <p:nvPicPr>
          <p:cNvPr id="15" name="Picture 14" descr="4к5енц4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4660" y="1587500"/>
            <a:ext cx="3585845" cy="908050"/>
          </a:xfrm>
          <a:prstGeom prst="rect">
            <a:avLst/>
          </a:prstGeom>
        </p:spPr>
      </p:pic>
      <p:pic>
        <p:nvPicPr>
          <p:cNvPr id="16" name="Picture 15" descr="5_3"/>
          <p:cNvPicPr>
            <a:picLocks noChangeAspect="1"/>
          </p:cNvPicPr>
          <p:nvPr/>
        </p:nvPicPr>
        <p:blipFill>
          <a:blip r:embed="rId10"/>
          <a:srcRect b="45056"/>
          <a:stretch>
            <a:fillRect/>
          </a:stretch>
        </p:blipFill>
        <p:spPr>
          <a:xfrm>
            <a:off x="4039870" y="1906270"/>
            <a:ext cx="4185285" cy="3449320"/>
          </a:xfrm>
          <a:prstGeom prst="rect">
            <a:avLst/>
          </a:prstGeom>
        </p:spPr>
      </p:pic>
      <p:pic>
        <p:nvPicPr>
          <p:cNvPr id="17" name="Picture 16" descr="тпипаиа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8230" y="1345565"/>
            <a:ext cx="3457575" cy="954405"/>
          </a:xfrm>
          <a:prstGeom prst="rect">
            <a:avLst/>
          </a:prstGeom>
        </p:spPr>
      </p:pic>
      <p:pic>
        <p:nvPicPr>
          <p:cNvPr id="18" name="Picture 17" descr="5_3"/>
          <p:cNvPicPr>
            <a:picLocks noChangeAspect="1"/>
          </p:cNvPicPr>
          <p:nvPr/>
        </p:nvPicPr>
        <p:blipFill>
          <a:blip r:embed="rId10"/>
          <a:srcRect t="50981"/>
          <a:stretch>
            <a:fillRect/>
          </a:stretch>
        </p:blipFill>
        <p:spPr>
          <a:xfrm>
            <a:off x="3810000" y="1757680"/>
            <a:ext cx="4572000" cy="3361690"/>
          </a:xfrm>
          <a:prstGeom prst="rect">
            <a:avLst/>
          </a:prstGeom>
        </p:spPr>
      </p:pic>
      <p:pic>
        <p:nvPicPr>
          <p:cNvPr id="19" name="Picture 18" descr="пкапк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5375" y="1475105"/>
            <a:ext cx="2870835" cy="1733550"/>
          </a:xfrm>
          <a:prstGeom prst="rect">
            <a:avLst/>
          </a:prstGeom>
        </p:spPr>
      </p:pic>
      <p:pic>
        <p:nvPicPr>
          <p:cNvPr id="20" name="Picture 19" descr="5_4"/>
          <p:cNvPicPr>
            <a:picLocks noChangeAspect="1"/>
          </p:cNvPicPr>
          <p:nvPr/>
        </p:nvPicPr>
        <p:blipFill>
          <a:blip r:embed="rId13"/>
          <a:srcRect b="43787"/>
          <a:stretch>
            <a:fillRect/>
          </a:stretch>
        </p:blipFill>
        <p:spPr>
          <a:xfrm>
            <a:off x="4142740" y="1670685"/>
            <a:ext cx="3933190" cy="3316605"/>
          </a:xfrm>
          <a:prstGeom prst="rect">
            <a:avLst/>
          </a:prstGeom>
        </p:spPr>
      </p:pic>
      <p:pic>
        <p:nvPicPr>
          <p:cNvPr id="21" name="Picture 20" descr="оегвгв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0645" y="1670685"/>
            <a:ext cx="3631565" cy="1345565"/>
          </a:xfrm>
          <a:prstGeom prst="rect">
            <a:avLst/>
          </a:prstGeom>
        </p:spPr>
      </p:pic>
      <p:pic>
        <p:nvPicPr>
          <p:cNvPr id="22" name="Picture 21" descr="5_4"/>
          <p:cNvPicPr>
            <a:picLocks noChangeAspect="1"/>
          </p:cNvPicPr>
          <p:nvPr/>
        </p:nvPicPr>
        <p:blipFill>
          <a:blip r:embed="rId13"/>
          <a:srcRect t="56926"/>
          <a:stretch>
            <a:fillRect/>
          </a:stretch>
        </p:blipFill>
        <p:spPr>
          <a:xfrm>
            <a:off x="3810000" y="2033270"/>
            <a:ext cx="4572000" cy="2954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irefly 2025051621305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31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0415" cy="6870700"/>
          </a:xfrm>
          <a:prstGeom prst="rect">
            <a:avLst/>
          </a:prstGeom>
        </p:spPr>
      </p:pic>
      <p:pic>
        <p:nvPicPr>
          <p:cNvPr id="5" name="Picture 4" descr="7_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0" y="13970"/>
            <a:ext cx="10265410" cy="6844030"/>
          </a:xfrm>
          <a:prstGeom prst="rect">
            <a:avLst/>
          </a:prstGeom>
        </p:spPr>
      </p:pic>
      <p:pic>
        <p:nvPicPr>
          <p:cNvPr id="6" name="Picture 5" descr="7_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0" y="13970"/>
            <a:ext cx="10264775" cy="6843395"/>
          </a:xfrm>
          <a:prstGeom prst="rect">
            <a:avLst/>
          </a:prstGeom>
        </p:spPr>
      </p:pic>
      <p:pic>
        <p:nvPicPr>
          <p:cNvPr id="7" name="Picture 6" descr="7_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25" y="14605"/>
            <a:ext cx="10266045" cy="6844030"/>
          </a:xfrm>
          <a:prstGeom prst="rect">
            <a:avLst/>
          </a:prstGeom>
        </p:spPr>
      </p:pic>
      <p:pic>
        <p:nvPicPr>
          <p:cNvPr id="8" name="Picture 7" descr="7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995" y="15240"/>
            <a:ext cx="10264775" cy="6843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1621314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8670" cy="68757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F118B60-FC1D-4400-B3D8-90535F54DA27}"/>
</file>

<file path=customXml/itemProps2.xml><?xml version="1.0" encoding="utf-8"?>
<ds:datastoreItem xmlns:ds="http://schemas.openxmlformats.org/officeDocument/2006/customXml" ds:itemID="{C8B564FB-A733-4E27-B450-159696D55646}"/>
</file>

<file path=customXml/itemProps3.xml><?xml version="1.0" encoding="utf-8"?>
<ds:datastoreItem xmlns:ds="http://schemas.openxmlformats.org/officeDocument/2006/customXml" ds:itemID="{280B7595-34C5-497E-B6AA-14C6312AFC0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 Hrintsova</cp:lastModifiedBy>
  <cp:revision>2</cp:revision>
  <dcterms:created xsi:type="dcterms:W3CDTF">2025-05-16T19:15:29Z</dcterms:created>
  <dcterms:modified xsi:type="dcterms:W3CDTF">2025-06-09T16:06:55Z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85DBD1C7AE0C44C6A7BFC71CA9CA31BD_12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0x01010038FC03484849DD4F838791533D0789A3</vt:lpwstr>
  </property>
</Properties>
</file>