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77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Firefly 20250508172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" y="0"/>
            <a:ext cx="121888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4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1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43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09780" cy="6870700"/>
          </a:xfrm>
          <a:prstGeom prst="rect">
            <a:avLst/>
          </a:prstGeom>
        </p:spPr>
      </p:pic>
      <p:pic>
        <p:nvPicPr>
          <p:cNvPr id="5" name="Picture 4" descr="10 (7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70" y="635"/>
            <a:ext cx="10287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50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30735" cy="68821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53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65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222480" cy="6877050"/>
          </a:xfrm>
          <a:prstGeom prst="rect">
            <a:avLst/>
          </a:prstGeom>
        </p:spPr>
      </p:pic>
      <p:pic>
        <p:nvPicPr>
          <p:cNvPr id="5" name="Picture 4" descr="4 (4)"/>
          <p:cNvPicPr>
            <a:picLocks noChangeAspect="1"/>
          </p:cNvPicPr>
          <p:nvPr/>
        </p:nvPicPr>
        <p:blipFill>
          <a:blip r:embed="rId4"/>
          <a:srcRect l="10720" r="7765"/>
          <a:stretch>
            <a:fillRect/>
          </a:stretch>
        </p:blipFill>
        <p:spPr>
          <a:xfrm rot="21180000">
            <a:off x="3829685" y="822325"/>
            <a:ext cx="1806575" cy="1576070"/>
          </a:xfrm>
          <a:prstGeom prst="rect">
            <a:avLst/>
          </a:prstGeom>
        </p:spPr>
      </p:pic>
      <p:pic>
        <p:nvPicPr>
          <p:cNvPr id="7" name="Picture 6" descr="6 (7)"/>
          <p:cNvPicPr>
            <a:picLocks noChangeAspect="1"/>
          </p:cNvPicPr>
          <p:nvPr/>
        </p:nvPicPr>
        <p:blipFill>
          <a:blip r:embed="rId5"/>
          <a:srcRect l="10666" r="17241"/>
          <a:stretch>
            <a:fillRect/>
          </a:stretch>
        </p:blipFill>
        <p:spPr>
          <a:xfrm rot="300000">
            <a:off x="6595110" y="796925"/>
            <a:ext cx="1727200" cy="1597025"/>
          </a:xfrm>
          <a:prstGeom prst="rect">
            <a:avLst/>
          </a:prstGeom>
        </p:spPr>
      </p:pic>
      <p:pic>
        <p:nvPicPr>
          <p:cNvPr id="8" name="Picture 7" descr="8 (7)"/>
          <p:cNvPicPr>
            <a:picLocks noChangeAspect="1"/>
          </p:cNvPicPr>
          <p:nvPr/>
        </p:nvPicPr>
        <p:blipFill>
          <a:blip r:embed="rId6"/>
          <a:srcRect l="8202" r="21924"/>
          <a:stretch>
            <a:fillRect/>
          </a:stretch>
        </p:blipFill>
        <p:spPr>
          <a:xfrm rot="21060000">
            <a:off x="2606040" y="3604260"/>
            <a:ext cx="1655445" cy="1579880"/>
          </a:xfrm>
          <a:prstGeom prst="rect">
            <a:avLst/>
          </a:prstGeom>
        </p:spPr>
      </p:pic>
      <p:pic>
        <p:nvPicPr>
          <p:cNvPr id="9" name="Picture 8" descr="9 (5)"/>
          <p:cNvPicPr>
            <a:picLocks noChangeAspect="1"/>
          </p:cNvPicPr>
          <p:nvPr/>
        </p:nvPicPr>
        <p:blipFill>
          <a:blip r:embed="rId7"/>
          <a:srcRect l="11609" r="14093"/>
          <a:stretch>
            <a:fillRect/>
          </a:stretch>
        </p:blipFill>
        <p:spPr>
          <a:xfrm>
            <a:off x="5137150" y="3962400"/>
            <a:ext cx="1747520" cy="1568450"/>
          </a:xfrm>
          <a:prstGeom prst="rect">
            <a:avLst/>
          </a:prstGeom>
        </p:spPr>
      </p:pic>
      <p:pic>
        <p:nvPicPr>
          <p:cNvPr id="10" name="Picture 9" descr="11 (7)"/>
          <p:cNvPicPr>
            <a:picLocks noChangeAspect="1"/>
          </p:cNvPicPr>
          <p:nvPr/>
        </p:nvPicPr>
        <p:blipFill>
          <a:blip r:embed="rId8"/>
          <a:srcRect l="10694" r="15429"/>
          <a:stretch>
            <a:fillRect/>
          </a:stretch>
        </p:blipFill>
        <p:spPr>
          <a:xfrm rot="480000">
            <a:off x="7900035" y="3683635"/>
            <a:ext cx="1724025" cy="155638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:\Users\yanag\OneDrive\Робочий стіл\1 (4).png1 (4)"/>
          <p:cNvPicPr>
            <a:picLocks noChangeAspect="1"/>
          </p:cNvPicPr>
          <p:nvPr/>
        </p:nvPicPr>
        <p:blipFill>
          <a:blip r:embed="rId2"/>
          <a:srcRect t="7966" b="7966"/>
          <a:stretch>
            <a:fillRect/>
          </a:stretch>
        </p:blipFill>
        <p:spPr>
          <a:xfrm>
            <a:off x="0" y="0"/>
            <a:ext cx="12235815" cy="6857365"/>
          </a:xfrm>
          <a:prstGeom prst="rect">
            <a:avLst/>
          </a:prstGeom>
        </p:spPr>
      </p:pic>
      <p:pic>
        <p:nvPicPr>
          <p:cNvPr id="18" name="Picture 17" descr="logo vertical_blu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2050" y="0"/>
            <a:ext cx="960120" cy="892810"/>
          </a:xfrm>
          <a:prstGeom prst="rect">
            <a:avLst/>
          </a:prstGeom>
        </p:spPr>
      </p:pic>
      <p:pic>
        <p:nvPicPr>
          <p:cNvPr id="19" name="Picture 1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5259070"/>
            <a:ext cx="1397635" cy="1397635"/>
          </a:xfrm>
          <a:prstGeom prst="rect">
            <a:avLst/>
          </a:prstGeom>
        </p:spPr>
      </p:pic>
      <p:pic>
        <p:nvPicPr>
          <p:cNvPr id="20" name="Picture 1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3502025"/>
            <a:ext cx="1397635" cy="1397635"/>
          </a:xfrm>
          <a:prstGeom prst="rect">
            <a:avLst/>
          </a:prstGeom>
        </p:spPr>
      </p:pic>
      <p:pic>
        <p:nvPicPr>
          <p:cNvPr id="21" name="Picture 2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88900"/>
            <a:ext cx="1397635" cy="1397635"/>
          </a:xfrm>
          <a:prstGeom prst="rect">
            <a:avLst/>
          </a:prstGeom>
        </p:spPr>
      </p:pic>
      <p:pic>
        <p:nvPicPr>
          <p:cNvPr id="23" name="Picture 22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1824990"/>
            <a:ext cx="1397635" cy="1397635"/>
          </a:xfrm>
          <a:prstGeom prst="rect">
            <a:avLst/>
          </a:prstGeom>
        </p:spPr>
      </p:pic>
      <p:pic>
        <p:nvPicPr>
          <p:cNvPr id="24" name="Picture 23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5259070"/>
            <a:ext cx="1397635" cy="1397635"/>
          </a:xfrm>
          <a:prstGeom prst="rect">
            <a:avLst/>
          </a:prstGeom>
        </p:spPr>
      </p:pic>
      <p:pic>
        <p:nvPicPr>
          <p:cNvPr id="25" name="Picture 24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357505" y="3542030"/>
            <a:ext cx="1397635" cy="1397635"/>
          </a:xfrm>
          <a:prstGeom prst="rect">
            <a:avLst/>
          </a:prstGeom>
        </p:spPr>
      </p:pic>
      <p:pic>
        <p:nvPicPr>
          <p:cNvPr id="26" name="Picture 25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78740"/>
            <a:ext cx="1397635" cy="1397635"/>
          </a:xfrm>
          <a:prstGeom prst="rect">
            <a:avLst/>
          </a:prstGeom>
        </p:spPr>
      </p:pic>
      <p:pic>
        <p:nvPicPr>
          <p:cNvPr id="27" name="Picture 26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1824990"/>
            <a:ext cx="1397635" cy="1397635"/>
          </a:xfrm>
          <a:prstGeom prst="rect">
            <a:avLst/>
          </a:prstGeom>
        </p:spPr>
      </p:pic>
      <p:pic>
        <p:nvPicPr>
          <p:cNvPr id="28" name="Picture 27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2418080" y="3542030"/>
            <a:ext cx="1397635" cy="1397635"/>
          </a:xfrm>
          <a:prstGeom prst="rect">
            <a:avLst/>
          </a:prstGeom>
        </p:spPr>
      </p:pic>
      <p:pic>
        <p:nvPicPr>
          <p:cNvPr id="39" name="Picture 38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78740"/>
            <a:ext cx="1397635" cy="1397635"/>
          </a:xfrm>
          <a:prstGeom prst="rect">
            <a:avLst/>
          </a:prstGeom>
        </p:spPr>
      </p:pic>
      <p:pic>
        <p:nvPicPr>
          <p:cNvPr id="40" name="Picture 39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1824990"/>
            <a:ext cx="1397635" cy="1397635"/>
          </a:xfrm>
          <a:prstGeom prst="rect">
            <a:avLst/>
          </a:prstGeom>
        </p:spPr>
      </p:pic>
      <p:pic>
        <p:nvPicPr>
          <p:cNvPr id="41" name="Picture 40" descr="11zon_cropped (30)"/>
          <p:cNvPicPr>
            <a:picLocks noChangeAspect="1"/>
          </p:cNvPicPr>
          <p:nvPr/>
        </p:nvPicPr>
        <p:blipFill>
          <a:blip r:embed="rId4">
            <a:alphaModFix amt="60000"/>
          </a:blip>
          <a:stretch>
            <a:fillRect/>
          </a:stretch>
        </p:blipFill>
        <p:spPr>
          <a:xfrm>
            <a:off x="4478655" y="5259070"/>
            <a:ext cx="1397635" cy="13976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1775" y="3423285"/>
            <a:ext cx="1631950" cy="1612900"/>
            <a:chOff x="10842" y="-143"/>
            <a:chExt cx="2570" cy="2540"/>
          </a:xfrm>
        </p:grpSpPr>
        <p:grpSp>
          <p:nvGrpSpPr>
            <p:cNvPr id="43" name="Group 42"/>
            <p:cNvGrpSpPr/>
            <p:nvPr/>
          </p:nvGrpSpPr>
          <p:grpSpPr>
            <a:xfrm>
              <a:off x="10842" y="-143"/>
              <a:ext cx="2570" cy="2540"/>
              <a:chOff x="9715" y="1712"/>
              <a:chExt cx="2570" cy="2540"/>
            </a:xfrm>
          </p:grpSpPr>
          <p:pic>
            <p:nvPicPr>
              <p:cNvPr id="44" name="Picture 43" descr="11zon_cropped (14)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95" y="1851"/>
                <a:ext cx="2211" cy="2211"/>
              </a:xfrm>
              <a:prstGeom prst="rect">
                <a:avLst/>
              </a:prstGeom>
            </p:spPr>
          </p:pic>
          <p:sp>
            <p:nvSpPr>
              <p:cNvPr id="45" name="Text Box 44"/>
              <p:cNvSpPr txBox="1"/>
              <p:nvPr/>
            </p:nvSpPr>
            <p:spPr>
              <a:xfrm rot="15420000">
                <a:off x="9730" y="1697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Разбираюсь в чувствах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63" name="Oval 62"/>
            <p:cNvSpPr/>
            <p:nvPr/>
          </p:nvSpPr>
          <p:spPr>
            <a:xfrm>
              <a:off x="11034" y="23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312626" y="71839"/>
            <a:ext cx="1505585" cy="1499464"/>
            <a:chOff x="11387" y="6488"/>
            <a:chExt cx="2371" cy="2361"/>
          </a:xfrm>
        </p:grpSpPr>
        <p:grpSp>
          <p:nvGrpSpPr>
            <p:cNvPr id="65" name="Group 64"/>
            <p:cNvGrpSpPr/>
            <p:nvPr/>
          </p:nvGrpSpPr>
          <p:grpSpPr>
            <a:xfrm>
              <a:off x="11387" y="6488"/>
              <a:ext cx="2371" cy="2361"/>
              <a:chOff x="14786" y="741"/>
              <a:chExt cx="2452" cy="2450"/>
            </a:xfrm>
          </p:grpSpPr>
          <p:pic>
            <p:nvPicPr>
              <p:cNvPr id="66" name="Picture 65" descr="11zon_cropped (22)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53" y="741"/>
                <a:ext cx="2303" cy="2303"/>
              </a:xfrm>
              <a:prstGeom prst="rect">
                <a:avLst/>
              </a:prstGeom>
            </p:spPr>
          </p:pic>
          <p:sp>
            <p:nvSpPr>
              <p:cNvPr id="68" name="Text Box 67"/>
              <p:cNvSpPr txBox="1"/>
              <p:nvPr/>
            </p:nvSpPr>
            <p:spPr>
              <a:xfrm rot="14820000">
                <a:off x="14903" y="856"/>
                <a:ext cx="2218" cy="2452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Умею знакомится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p:grpSp>
        <p:sp>
          <p:nvSpPr>
            <p:cNvPr id="69" name="Oval 68"/>
            <p:cNvSpPr/>
            <p:nvPr/>
          </p:nvSpPr>
          <p:spPr>
            <a:xfrm>
              <a:off x="11452" y="6524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41575" y="1665764"/>
            <a:ext cx="1649890" cy="1612900"/>
            <a:chOff x="10528" y="6880"/>
            <a:chExt cx="2598" cy="2540"/>
          </a:xfrm>
        </p:grpSpPr>
        <p:grpSp>
          <p:nvGrpSpPr>
            <p:cNvPr id="74" name="Group 73"/>
            <p:cNvGrpSpPr/>
            <p:nvPr/>
          </p:nvGrpSpPr>
          <p:grpSpPr>
            <a:xfrm>
              <a:off x="10528" y="6880"/>
              <a:ext cx="2598" cy="2540"/>
              <a:chOff x="14612" y="3751"/>
              <a:chExt cx="2667" cy="2608"/>
            </a:xfrm>
          </p:grpSpPr>
          <p:pic>
            <p:nvPicPr>
              <p:cNvPr id="75" name="Picture 74" descr="11zon_cropped (18)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803" y="3911"/>
                <a:ext cx="2285" cy="2285"/>
              </a:xfrm>
              <a:prstGeom prst="rect">
                <a:avLst/>
              </a:prstGeom>
            </p:spPr>
          </p:pic>
          <p:sp>
            <p:nvSpPr>
              <p:cNvPr id="76" name="Text Box 75"/>
              <p:cNvSpPr txBox="1"/>
              <p:nvPr/>
            </p:nvSpPr>
            <p:spPr>
              <a:xfrm rot="15360000">
                <a:off x="14641" y="3721"/>
                <a:ext cx="2608" cy="266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Легко перевоплощаюсь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77" name="Oval 76"/>
            <p:cNvSpPr/>
            <p:nvPr/>
          </p:nvSpPr>
          <p:spPr>
            <a:xfrm>
              <a:off x="10715" y="7078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57175" y="5146040"/>
            <a:ext cx="1631950" cy="1612900"/>
            <a:chOff x="11379" y="7187"/>
            <a:chExt cx="2570" cy="2540"/>
          </a:xfrm>
        </p:grpSpPr>
        <p:grpSp>
          <p:nvGrpSpPr>
            <p:cNvPr id="82" name="Group 81"/>
            <p:cNvGrpSpPr/>
            <p:nvPr/>
          </p:nvGrpSpPr>
          <p:grpSpPr>
            <a:xfrm>
              <a:off x="11379" y="7187"/>
              <a:ext cx="2570" cy="2540"/>
              <a:chOff x="9733" y="1643"/>
              <a:chExt cx="2570" cy="2540"/>
            </a:xfrm>
          </p:grpSpPr>
          <p:pic>
            <p:nvPicPr>
              <p:cNvPr id="87" name="Picture 86" descr="11zon_cropped (23)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16" y="1811"/>
                <a:ext cx="2204" cy="2204"/>
              </a:xfrm>
              <a:prstGeom prst="rect">
                <a:avLst/>
              </a:prstGeom>
            </p:spPr>
          </p:pic>
          <p:sp>
            <p:nvSpPr>
              <p:cNvPr id="88" name="Text Box 87"/>
              <p:cNvSpPr txBox="1"/>
              <p:nvPr/>
            </p:nvSpPr>
            <p:spPr>
              <a:xfrm rot="14400000">
                <a:off x="9748" y="1628"/>
                <a:ext cx="2540" cy="2570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Уважаю границы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89" name="Oval 88"/>
            <p:cNvSpPr/>
            <p:nvPr/>
          </p:nvSpPr>
          <p:spPr>
            <a:xfrm>
              <a:off x="11559" y="7355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261971" y="14727"/>
            <a:ext cx="1660431" cy="1565823"/>
            <a:chOff x="11608" y="772"/>
            <a:chExt cx="2615" cy="2466"/>
          </a:xfrm>
        </p:grpSpPr>
        <p:grpSp>
          <p:nvGrpSpPr>
            <p:cNvPr id="93" name="Group 92"/>
            <p:cNvGrpSpPr/>
            <p:nvPr/>
          </p:nvGrpSpPr>
          <p:grpSpPr>
            <a:xfrm>
              <a:off x="11608" y="772"/>
              <a:ext cx="2615" cy="2466"/>
              <a:chOff x="10482" y="3520"/>
              <a:chExt cx="2534" cy="2422"/>
            </a:xfrm>
          </p:grpSpPr>
          <p:pic>
            <p:nvPicPr>
              <p:cNvPr id="112" name="Picture 111" descr="11zon_cropped (20)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675" y="3642"/>
                <a:ext cx="2130" cy="2130"/>
              </a:xfrm>
              <a:prstGeom prst="rect">
                <a:avLst/>
              </a:prstGeom>
            </p:spPr>
          </p:pic>
          <p:sp>
            <p:nvSpPr>
              <p:cNvPr id="113" name="Text Box 112"/>
              <p:cNvSpPr txBox="1"/>
              <p:nvPr/>
            </p:nvSpPr>
            <p:spPr>
              <a:xfrm rot="14820000">
                <a:off x="10538" y="3464"/>
                <a:ext cx="2422" cy="2534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Down">
                  <a:avLst>
                    <a:gd name="adj" fmla="val 16935649"/>
                  </a:avLst>
                </a:prstTxWarp>
                <a:noAutofit/>
              </a:bodyPr>
              <a:lstStyle/>
              <a:p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uk-UA" altLang="en-US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Могу все объяснить</a:t>
                </a:r>
                <a:r>
                  <a:rPr lang="en-US" altLang="uk-UA" sz="1200" b="1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highlight>
                      <a:srgbClr val="C0C0C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11798" y="896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294927" y="3404602"/>
            <a:ext cx="1684020" cy="1642110"/>
            <a:chOff x="10180" y="7315"/>
            <a:chExt cx="2652" cy="2586"/>
          </a:xfrm>
        </p:grpSpPr>
        <p:sp>
          <p:nvSpPr>
            <p:cNvPr id="121" name="Text Box 120"/>
            <p:cNvSpPr txBox="1"/>
            <p:nvPr/>
          </p:nvSpPr>
          <p:spPr>
            <a:xfrm rot="14400000">
              <a:off x="10213" y="7282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Командный игрок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10403" y="7505"/>
              <a:ext cx="2206" cy="2206"/>
              <a:chOff x="14810" y="988"/>
              <a:chExt cx="2206" cy="2206"/>
            </a:xfrm>
          </p:grpSpPr>
          <p:pic>
            <p:nvPicPr>
              <p:cNvPr id="123" name="Picture 122" descr="11zon_cropped (17)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810" y="988"/>
                <a:ext cx="2206" cy="2206"/>
              </a:xfrm>
              <a:prstGeom prst="rect">
                <a:avLst/>
              </a:prstGeom>
            </p:spPr>
          </p:pic>
          <p:sp>
            <p:nvSpPr>
              <p:cNvPr id="124" name="Oval 123"/>
              <p:cNvSpPr/>
              <p:nvPr/>
            </p:nvSpPr>
            <p:spPr>
              <a:xfrm>
                <a:off x="14810" y="1010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5" name="Group 124"/>
          <p:cNvGrpSpPr/>
          <p:nvPr/>
        </p:nvGrpSpPr>
        <p:grpSpPr>
          <a:xfrm>
            <a:off x="4337050" y="-29210"/>
            <a:ext cx="1684020" cy="1642110"/>
            <a:chOff x="9846" y="2774"/>
            <a:chExt cx="2652" cy="2586"/>
          </a:xfrm>
        </p:grpSpPr>
        <p:sp>
          <p:nvSpPr>
            <p:cNvPr id="126" name="Text Box 125"/>
            <p:cNvSpPr txBox="1"/>
            <p:nvPr/>
          </p:nvSpPr>
          <p:spPr>
            <a:xfrm rot="14040000">
              <a:off x="9879" y="27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Виртуоз слова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10069" y="2983"/>
              <a:ext cx="2206" cy="2206"/>
              <a:chOff x="10069" y="2983"/>
              <a:chExt cx="2206" cy="2206"/>
            </a:xfrm>
          </p:grpSpPr>
          <p:pic>
            <p:nvPicPr>
              <p:cNvPr id="128" name="Picture 127" descr="11zon_cropped (19)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69" y="2983"/>
                <a:ext cx="2207" cy="2207"/>
              </a:xfrm>
              <a:prstGeom prst="rect">
                <a:avLst/>
              </a:prstGeom>
            </p:spPr>
          </p:pic>
          <p:sp>
            <p:nvSpPr>
              <p:cNvPr id="129" name="Oval 128"/>
              <p:cNvSpPr/>
              <p:nvPr/>
            </p:nvSpPr>
            <p:spPr>
              <a:xfrm>
                <a:off x="10069" y="2983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35" name="Group 134"/>
          <p:cNvGrpSpPr/>
          <p:nvPr/>
        </p:nvGrpSpPr>
        <p:grpSpPr>
          <a:xfrm>
            <a:off x="2292985" y="5107940"/>
            <a:ext cx="1684020" cy="1642110"/>
            <a:chOff x="13788" y="797"/>
            <a:chExt cx="2652" cy="2586"/>
          </a:xfrm>
        </p:grpSpPr>
        <p:pic>
          <p:nvPicPr>
            <p:cNvPr id="136" name="Picture 135" descr="11zon_cropped (25)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978" y="982"/>
              <a:ext cx="2240" cy="2240"/>
            </a:xfrm>
            <a:prstGeom prst="rect">
              <a:avLst/>
            </a:prstGeom>
          </p:spPr>
        </p:pic>
        <p:sp>
          <p:nvSpPr>
            <p:cNvPr id="137" name="Text Box 136"/>
            <p:cNvSpPr txBox="1"/>
            <p:nvPr/>
          </p:nvSpPr>
          <p:spPr>
            <a:xfrm rot="14640000">
              <a:off x="13821" y="76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Мастер дискуссии</a:t>
              </a:r>
              <a:r>
                <a:rPr 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138" name="Oval 137"/>
            <p:cNvSpPr/>
            <p:nvPr/>
          </p:nvSpPr>
          <p:spPr>
            <a:xfrm>
              <a:off x="13978" y="997"/>
              <a:ext cx="2207" cy="2184"/>
            </a:xfrm>
            <a:prstGeom prst="ellipse">
              <a:avLst/>
            </a:prstGeom>
            <a:noFill/>
            <a:ln w="57150">
              <a:solidFill>
                <a:srgbClr val="41DF4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2305107" y="1707734"/>
            <a:ext cx="1684020" cy="1642110"/>
            <a:chOff x="10385" y="6874"/>
            <a:chExt cx="2652" cy="2586"/>
          </a:xfrm>
        </p:grpSpPr>
        <p:sp>
          <p:nvSpPr>
            <p:cNvPr id="145" name="Text Box 144"/>
            <p:cNvSpPr txBox="1"/>
            <p:nvPr/>
          </p:nvSpPr>
          <p:spPr>
            <a:xfrm rot="14400000">
              <a:off x="10418" y="6841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altLang="uk-UA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uk-UA" altLang="en-US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Знаток рекламы</a:t>
              </a:r>
              <a:r>
                <a:rPr lang="en-US" altLang="uk-UA" sz="1200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46" name="Group 145"/>
            <p:cNvGrpSpPr/>
            <p:nvPr/>
          </p:nvGrpSpPr>
          <p:grpSpPr>
            <a:xfrm>
              <a:off x="10554" y="7072"/>
              <a:ext cx="2207" cy="2189"/>
              <a:chOff x="10554" y="7072"/>
              <a:chExt cx="2207" cy="2189"/>
            </a:xfrm>
          </p:grpSpPr>
          <p:pic>
            <p:nvPicPr>
              <p:cNvPr id="147" name="Picture 146" descr="11zon_cropped (16)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54" y="7072"/>
                <a:ext cx="2189" cy="2189"/>
              </a:xfrm>
              <a:prstGeom prst="rect">
                <a:avLst/>
              </a:prstGeom>
            </p:spPr>
          </p:pic>
          <p:sp>
            <p:nvSpPr>
              <p:cNvPr id="148" name="Oval 147"/>
              <p:cNvSpPr/>
              <p:nvPr/>
            </p:nvSpPr>
            <p:spPr>
              <a:xfrm>
                <a:off x="10554" y="7077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6415238" y="1313467"/>
            <a:ext cx="2924175" cy="2880995"/>
            <a:chOff x="9847" y="2707"/>
            <a:chExt cx="2652" cy="2586"/>
          </a:xfrm>
        </p:grpSpPr>
        <p:sp>
          <p:nvSpPr>
            <p:cNvPr id="150" name="Text Box 149"/>
            <p:cNvSpPr txBox="1"/>
            <p:nvPr/>
          </p:nvSpPr>
          <p:spPr>
            <a:xfrm rot="13620000">
              <a:off x="9880" y="2674"/>
              <a:ext cx="2586" cy="2652"/>
            </a:xfrm>
            <a:prstGeom prst="rect">
              <a:avLst/>
            </a:prstGeom>
            <a:noFill/>
          </p:spPr>
          <p:txBody>
            <a:bodyPr wrap="square" rtlCol="0">
              <a:prstTxWarp prst="textArchDown">
                <a:avLst>
                  <a:gd name="adj" fmla="val 16935649"/>
                </a:avLst>
              </a:prstTxWarp>
              <a:noAutofit/>
            </a:bodyPr>
            <a:lstStyle/>
            <a:p>
              <a:r>
                <a:rPr 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Виртуоз слова</a:t>
              </a:r>
              <a:r>
                <a:rPr lang="en-US" b="1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highlight>
                    <a:srgbClr val="C0C0C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0069" y="2983"/>
              <a:ext cx="2206" cy="2206"/>
              <a:chOff x="10069" y="2983"/>
              <a:chExt cx="2206" cy="2206"/>
            </a:xfrm>
          </p:grpSpPr>
          <p:pic>
            <p:nvPicPr>
              <p:cNvPr id="152" name="Picture 151" descr="11zon_cropped (19)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69" y="2983"/>
                <a:ext cx="2207" cy="2207"/>
              </a:xfrm>
              <a:prstGeom prst="rect">
                <a:avLst/>
              </a:prstGeom>
            </p:spPr>
          </p:pic>
          <p:sp>
            <p:nvSpPr>
              <p:cNvPr id="153" name="Oval 152"/>
              <p:cNvSpPr/>
              <p:nvPr/>
            </p:nvSpPr>
            <p:spPr>
              <a:xfrm>
                <a:off x="10069" y="2983"/>
                <a:ext cx="2207" cy="2184"/>
              </a:xfrm>
              <a:prstGeom prst="ellipse">
                <a:avLst/>
              </a:prstGeom>
              <a:noFill/>
              <a:ln w="57150">
                <a:solidFill>
                  <a:srgbClr val="41DF4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Content Placeholder 6" descr="Rechik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7007860" y="2239645"/>
            <a:ext cx="6926580" cy="4617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55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02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18670" cy="68757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05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61175"/>
          </a:xfrm>
          <a:prstGeom prst="rect">
            <a:avLst/>
          </a:prstGeom>
        </p:spPr>
      </p:pic>
      <p:pic>
        <p:nvPicPr>
          <p:cNvPr id="5" name="Picture 4" descr="3 (7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35" y="0"/>
            <a:ext cx="10291445" cy="6861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1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13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99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2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882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3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23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irefly 2025050817234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54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402CAD1-6842-4FEB-BFAB-40845DF5E160}"/>
</file>

<file path=customXml/itemProps2.xml><?xml version="1.0" encoding="utf-8"?>
<ds:datastoreItem xmlns:ds="http://schemas.openxmlformats.org/officeDocument/2006/customXml" ds:itemID="{45BA318E-E0D0-4460-851B-96F78751FE94}"/>
</file>

<file path=customXml/itemProps3.xml><?xml version="1.0" encoding="utf-8"?>
<ds:datastoreItem xmlns:ds="http://schemas.openxmlformats.org/officeDocument/2006/customXml" ds:itemID="{07FFEAEE-B21D-4384-977E-840FF4BA04F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Widescreen</PresentationFormat>
  <Paragraphs>10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Yana Hrintsova</dc:creator>
  <cp:lastModifiedBy>Yana Hrintsova</cp:lastModifiedBy>
  <cp:revision>3</cp:revision>
  <dcterms:created xsi:type="dcterms:W3CDTF">2025-05-08T14:35:52Z</dcterms:created>
  <dcterms:modified xsi:type="dcterms:W3CDTF">2025-06-09T16:05:39Z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1D3FCD47D23A4CA2AEB010AA0B8AC9B9_12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0x01010038FC03484849DD4F838791533D0789A3</vt:lpwstr>
  </property>
</Properties>
</file>