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fly 2025050817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4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43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9780" cy="6870700"/>
          </a:xfrm>
          <a:prstGeom prst="rect">
            <a:avLst/>
          </a:prstGeom>
        </p:spPr>
      </p:pic>
      <p:pic>
        <p:nvPicPr>
          <p:cNvPr id="5" name="Picture 4" descr="10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" y="635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50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0735" cy="68821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53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65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480" cy="6877050"/>
          </a:xfrm>
          <a:prstGeom prst="rect">
            <a:avLst/>
          </a:prstGeom>
        </p:spPr>
      </p:pic>
      <p:pic>
        <p:nvPicPr>
          <p:cNvPr id="5" name="Picture 4" descr="4 (4)"/>
          <p:cNvPicPr>
            <a:picLocks noChangeAspect="1"/>
          </p:cNvPicPr>
          <p:nvPr/>
        </p:nvPicPr>
        <p:blipFill>
          <a:blip r:embed="rId4"/>
          <a:srcRect l="10720" r="7765"/>
          <a:stretch>
            <a:fillRect/>
          </a:stretch>
        </p:blipFill>
        <p:spPr>
          <a:xfrm rot="21180000">
            <a:off x="3829685" y="822325"/>
            <a:ext cx="1806575" cy="1576070"/>
          </a:xfrm>
          <a:prstGeom prst="rect">
            <a:avLst/>
          </a:prstGeom>
        </p:spPr>
      </p:pic>
      <p:pic>
        <p:nvPicPr>
          <p:cNvPr id="7" name="Picture 6" descr="6 (7)"/>
          <p:cNvPicPr>
            <a:picLocks noChangeAspect="1"/>
          </p:cNvPicPr>
          <p:nvPr/>
        </p:nvPicPr>
        <p:blipFill>
          <a:blip r:embed="rId5"/>
          <a:srcRect l="10666" r="17241"/>
          <a:stretch>
            <a:fillRect/>
          </a:stretch>
        </p:blipFill>
        <p:spPr>
          <a:xfrm rot="300000">
            <a:off x="6595110" y="796925"/>
            <a:ext cx="1727200" cy="1597025"/>
          </a:xfrm>
          <a:prstGeom prst="rect">
            <a:avLst/>
          </a:prstGeom>
        </p:spPr>
      </p:pic>
      <p:pic>
        <p:nvPicPr>
          <p:cNvPr id="8" name="Picture 7" descr="8 (7)"/>
          <p:cNvPicPr>
            <a:picLocks noChangeAspect="1"/>
          </p:cNvPicPr>
          <p:nvPr/>
        </p:nvPicPr>
        <p:blipFill>
          <a:blip r:embed="rId6"/>
          <a:srcRect l="8202" r="21924"/>
          <a:stretch>
            <a:fillRect/>
          </a:stretch>
        </p:blipFill>
        <p:spPr>
          <a:xfrm rot="21060000">
            <a:off x="2606040" y="3604260"/>
            <a:ext cx="1655445" cy="1579880"/>
          </a:xfrm>
          <a:prstGeom prst="rect">
            <a:avLst/>
          </a:prstGeom>
        </p:spPr>
      </p:pic>
      <p:pic>
        <p:nvPicPr>
          <p:cNvPr id="9" name="Picture 8" descr="9 (5)"/>
          <p:cNvPicPr>
            <a:picLocks noChangeAspect="1"/>
          </p:cNvPicPr>
          <p:nvPr/>
        </p:nvPicPr>
        <p:blipFill>
          <a:blip r:embed="rId7"/>
          <a:srcRect l="11609" r="14093"/>
          <a:stretch>
            <a:fillRect/>
          </a:stretch>
        </p:blipFill>
        <p:spPr>
          <a:xfrm>
            <a:off x="5137150" y="3962400"/>
            <a:ext cx="1747520" cy="1568450"/>
          </a:xfrm>
          <a:prstGeom prst="rect">
            <a:avLst/>
          </a:prstGeom>
        </p:spPr>
      </p:pic>
      <p:pic>
        <p:nvPicPr>
          <p:cNvPr id="10" name="Picture 9" descr="11 (7)"/>
          <p:cNvPicPr>
            <a:picLocks noChangeAspect="1"/>
          </p:cNvPicPr>
          <p:nvPr/>
        </p:nvPicPr>
        <p:blipFill>
          <a:blip r:embed="rId8"/>
          <a:srcRect l="10694" r="15429"/>
          <a:stretch>
            <a:fillRect/>
          </a:stretch>
        </p:blipFill>
        <p:spPr>
          <a:xfrm rot="480000">
            <a:off x="7900035" y="3683635"/>
            <a:ext cx="1724025" cy="15563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Users\yanag\OneDrive\Робочий стіл\1 (4).png1 (4)"/>
          <p:cNvPicPr>
            <a:picLocks noChangeAspect="1"/>
          </p:cNvPicPr>
          <p:nvPr/>
        </p:nvPicPr>
        <p:blipFill>
          <a:blip r:embed="rId2"/>
          <a:srcRect t="7966" b="7966"/>
          <a:stretch>
            <a:fillRect/>
          </a:stretch>
        </p:blipFill>
        <p:spPr>
          <a:xfrm>
            <a:off x="0" y="0"/>
            <a:ext cx="12235815" cy="685736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Разбираюсь в чувствах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Умею знакомится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перевоплощаюсь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Уважаю границы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Могу все объяснить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94927" y="3404602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Командный игрок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126" name="Text Box 125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Виртуоз слова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28" name="Picture 127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29" name="Oval 128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36" name="Picture 135" descr="11zon_cropped (25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37" name="Text Box 136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Мастер дискуссии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05107" y="1707734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рекламы</a:t>
              </a:r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15238" y="1313467"/>
            <a:ext cx="2924175" cy="2880995"/>
            <a:chOff x="9847" y="2707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3620000">
              <a:off x="9880" y="267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Виртуоз слова</a:t>
              </a:r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52" name="Picture 151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Rechik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007860" y="2239645"/>
            <a:ext cx="6926580" cy="461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55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0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8670" cy="6875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05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1175"/>
          </a:xfrm>
          <a:prstGeom prst="rect">
            <a:avLst/>
          </a:prstGeom>
        </p:spPr>
      </p:pic>
      <p:pic>
        <p:nvPicPr>
          <p:cNvPr id="5" name="Picture 4" descr="3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91445" cy="686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1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13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2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3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23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3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7D05FED-855D-445C-B610-10A0F9944E09}"/>
</file>

<file path=customXml/itemProps2.xml><?xml version="1.0" encoding="utf-8"?>
<ds:datastoreItem xmlns:ds="http://schemas.openxmlformats.org/officeDocument/2006/customXml" ds:itemID="{D19674EB-CC6C-4D3D-B6D0-2B6A2AB35275}"/>
</file>

<file path=customXml/itemProps3.xml><?xml version="1.0" encoding="utf-8"?>
<ds:datastoreItem xmlns:ds="http://schemas.openxmlformats.org/officeDocument/2006/customXml" ds:itemID="{B0BE011E-FB26-422E-AB2E-0DCACCC5B9E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Widescreen</PresentationFormat>
  <Paragraphs>10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3</cp:revision>
  <dcterms:created xsi:type="dcterms:W3CDTF">2025-05-08T14:35:52Z</dcterms:created>
  <dcterms:modified xsi:type="dcterms:W3CDTF">2025-06-09T16:05:39Z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1D3FCD47D23A4CA2AEB010AA0B8AC9B9_12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