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8F6AE-F20D-44DB-8875-B2ABF7707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6B348D-1A3B-4C1E-82C6-58F98996B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F6049B-0879-4029-871B-1477D563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3E62E-84BD-4597-98C6-E475680F4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3A7BDB-366A-482D-AF2A-16D93B35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10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835C4-04DC-4061-9D4F-9A6AC1F4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AFA052-F086-495B-9F7C-87DE98C8A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4B468A-0F6E-4B1C-AA54-E9EDCAE0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1A182D-AD4A-4E35-B9CA-5E940ECBE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E2357-0DA4-4204-9D63-3ECD145FF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8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E894F6F-13DD-4A4A-8A66-3EF13DBDC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B9B70C-D712-4EEF-AF64-1F485D268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BFD7DD-63E8-4AFB-B51F-4B47CDB5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CA89F9-3A2E-44E9-8C96-9F1147EC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AD972A-D291-49A6-8D17-B8937055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5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586B9-1251-4377-8415-DEF79760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0F3591-5282-49D8-B7A3-7E8CDEECD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70D56-6A09-45AC-8400-F7E41A29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4CDD69-5367-4D68-A0B6-612885689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47C8E-CE07-4E55-B74C-0F91CD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3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C01ED-F8C8-4A76-B208-7EEA1BDB4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A6EF66-4CEF-4BB6-8CF1-8B5CAF4A6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9C50FC-D1E3-415A-80B1-60120C155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AD5BB1-69A1-450B-83B1-C50F5572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B8593A-6A00-48B5-986E-2D8108F9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37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3093C-730A-43DA-943C-59C81B0D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7F71F1-7303-4A8B-80F8-ECD2717CA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D16AE1-B7B3-4EA8-BBFB-40B11CEA6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A8BA14-968B-4994-8EC9-AAC8667E6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12191D-5029-489A-8250-C50AAF923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8E9897-A9D1-43C0-A60B-6D50A626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1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45B2A-7347-4829-9142-5B75F250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7F25CC-A799-431B-8BA1-911C949A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B2FA22-0313-4430-9951-EB7072BC4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AEF07B-1EAD-4A85-945E-809B33260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36CB43-FC4E-46A5-B805-417C7B4C9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66D6C4-C930-428F-B43A-8CBD20E3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0C8279-E500-4553-B130-12E839603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38ECAB-0CE1-4913-8F9E-C1538FF9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7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23F90-5E7B-4D30-9547-88FC3B977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0CB789-CD24-4177-A898-9CEF03EAF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209A3-DE80-4663-9CB0-462178DD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4C5ED7-7CA8-4840-BF79-5E136DD7E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02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D31026C-FB5D-43E7-BC1F-E3535AE6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2C08D5-85A1-486A-8D2B-FB197DB85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3EDC4A-F0FF-4583-8783-B98E2075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74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D6401-39AE-45A4-8D64-57D9DCD1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3AE68D-7537-4C2F-9F70-525E75CB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471795-426C-4EB9-B2E0-C907C3CB7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0D0A2C-9AE7-4141-8AF5-9E7D19C0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8FA2DF-A6B2-4F09-BB46-4EB43B411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452CBC-ED8C-480B-8E3C-F908CB36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69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3549B-3A37-49BD-9D45-CF91B35C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20A866-8FCF-4B48-9A52-EA0894734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70BF23-26FF-4DA5-9709-616FF6E37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4D78FA-556A-47F4-B196-64D4D47A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E23253-2941-463C-9959-77CAD940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D52070-0693-478F-8555-8A171F4F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B5FEF-48A8-45D7-9C0E-61E46FE2D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55F419-C7BC-4187-BB31-CAAF1F13E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E1EB87-C240-4565-82E0-A2D9A3C0F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B98E56-2E1C-47F3-9EE7-65E33CE30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6FF81-34B9-4CB5-BF61-BBC6F714F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93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26" Type="http://schemas.openxmlformats.org/officeDocument/2006/relationships/image" Target="../media/image22.png"/><Relationship Id="rId39" Type="http://schemas.openxmlformats.org/officeDocument/2006/relationships/image" Target="../media/image35.png"/><Relationship Id="rId21" Type="http://schemas.openxmlformats.org/officeDocument/2006/relationships/image" Target="../media/image18.png"/><Relationship Id="rId34" Type="http://schemas.openxmlformats.org/officeDocument/2006/relationships/image" Target="../media/image30.png"/><Relationship Id="rId42" Type="http://schemas.openxmlformats.org/officeDocument/2006/relationships/image" Target="../media/image3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40" Type="http://schemas.openxmlformats.org/officeDocument/2006/relationships/image" Target="../media/image36.png"/><Relationship Id="rId45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31" Type="http://schemas.openxmlformats.org/officeDocument/2006/relationships/image" Target="../media/image27.png"/><Relationship Id="rId44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43" Type="http://schemas.openxmlformats.org/officeDocument/2006/relationships/image" Target="../media/image39.png"/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5" Type="http://schemas.microsoft.com/office/2007/relationships/hdphoto" Target="../media/hdphoto3.wdp"/><Relationship Id="rId33" Type="http://schemas.openxmlformats.org/officeDocument/2006/relationships/image" Target="../media/image29.svg"/><Relationship Id="rId38" Type="http://schemas.openxmlformats.org/officeDocument/2006/relationships/image" Target="../media/image34.png"/><Relationship Id="rId46" Type="http://schemas.openxmlformats.org/officeDocument/2006/relationships/image" Target="../media/image42.png"/><Relationship Id="rId20" Type="http://schemas.openxmlformats.org/officeDocument/2006/relationships/image" Target="../media/image17.svg"/><Relationship Id="rId4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22C284-4CC6-4733-8DC6-06C6BC6C9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6444ADDD-C546-4729-BBCA-887FC733F439}"/>
              </a:ext>
            </a:extLst>
          </p:cNvPr>
          <p:cNvSpPr/>
          <p:nvPr/>
        </p:nvSpPr>
        <p:spPr>
          <a:xfrm>
            <a:off x="773770" y="587821"/>
            <a:ext cx="7844513" cy="57783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8F22D53-7467-4471-A7AE-3F6E3AAE2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8" t="25835" r="16890" b="21340"/>
          <a:stretch/>
        </p:blipFill>
        <p:spPr>
          <a:xfrm>
            <a:off x="897023" y="3475835"/>
            <a:ext cx="3418650" cy="272990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35F614C-B315-4367-B8EA-9D20661037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24298" r="14722" b="23494"/>
          <a:stretch/>
        </p:blipFill>
        <p:spPr>
          <a:xfrm>
            <a:off x="4933739" y="3551907"/>
            <a:ext cx="3788349" cy="28996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6EF303-E98B-4E6A-982E-218799D60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98703" y="2730957"/>
            <a:ext cx="2014152" cy="17332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69406F-FE9B-45AC-8588-F5303AEC5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007570" y="2572379"/>
            <a:ext cx="2037237" cy="17773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5F843D-5602-4ECF-A5DA-25EC6F5EF9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680444" y="2644744"/>
            <a:ext cx="2068193" cy="17797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BF7B14-DFF6-4054-9154-054A76BE58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619833" y="2551744"/>
            <a:ext cx="2085567" cy="18194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DF9892-94D8-4ED1-8F32-B55C49C660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85728" y="2704687"/>
            <a:ext cx="2068193" cy="17326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016603-A302-4AA6-A481-7369ECA9CB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666109" y="2643565"/>
            <a:ext cx="2112874" cy="17700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5F4339-CED8-4699-88C7-30816907B7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065285" y="2670990"/>
            <a:ext cx="2326626" cy="15952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0CCA5C-3D5E-430D-B29B-56FFC98379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566311" y="2618779"/>
            <a:ext cx="2414710" cy="16556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DB9810-3A7A-4249-9A24-367D5BB33D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68218" y="2697920"/>
            <a:ext cx="1910774" cy="16844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C61979-8D5A-444D-B96E-94DB8B557D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5021673" y="2630551"/>
            <a:ext cx="2236920" cy="17097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8E0730-3603-4A02-9E99-EE2CB7E5E4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2675568" y="2689598"/>
            <a:ext cx="1929654" cy="170105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7126AC-71D0-447F-BB58-67B6F3E5A6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646060" y="2608878"/>
            <a:ext cx="2225333" cy="170093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A0441E1-0750-49D8-AE16-260D08334E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718598" y="2741436"/>
            <a:ext cx="1957070" cy="165598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EE50E70-6E83-4F4D-AC20-1E8AB5701D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683458" y="2671406"/>
            <a:ext cx="2088756" cy="17674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986559-0BCF-4ABE-9418-671EBAC11EA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6678140" y="2586934"/>
            <a:ext cx="1744819" cy="174481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047E390-3305-447A-82E2-B56AF2F94E4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5074131" y="2593051"/>
            <a:ext cx="1734456" cy="1734456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95FF4A5-1031-488D-870E-466681C19914}"/>
              </a:ext>
            </a:extLst>
          </p:cNvPr>
          <p:cNvGrpSpPr/>
          <p:nvPr/>
        </p:nvGrpSpPr>
        <p:grpSpPr>
          <a:xfrm>
            <a:off x="3574410" y="1111930"/>
            <a:ext cx="2485664" cy="2495606"/>
            <a:chOff x="-3176300" y="5756114"/>
            <a:chExt cx="2119260" cy="2139922"/>
          </a:xfrm>
        </p:grpSpPr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FAF57E84-2AB0-44EB-9FC5-E2F8FFB54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203624" y="6521055"/>
              <a:ext cx="235295" cy="235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79DC7FA-DE12-47B1-9F07-AEA4AEDC6843}"/>
                </a:ext>
              </a:extLst>
            </p:cNvPr>
            <p:cNvPicPr/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176300" y="5756114"/>
              <a:ext cx="2119260" cy="21399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BB994E6-CF7E-40D5-82DE-68A0B0AC8E12}"/>
              </a:ext>
            </a:extLst>
          </p:cNvPr>
          <p:cNvGrpSpPr/>
          <p:nvPr/>
        </p:nvGrpSpPr>
        <p:grpSpPr>
          <a:xfrm>
            <a:off x="3406154" y="825291"/>
            <a:ext cx="2737440" cy="2497249"/>
            <a:chOff x="-5172266" y="2086472"/>
            <a:chExt cx="2287140" cy="1668805"/>
          </a:xfrm>
        </p:grpSpPr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3D89E36A-5587-4BD4-B07C-C59F9FD18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148450" y="2749016"/>
              <a:ext cx="234645" cy="23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98F96BE0-61AC-40C5-9EC2-4BE00D6070D4}"/>
                </a:ext>
              </a:extLst>
            </p:cNvPr>
            <p:cNvPicPr/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9" b="1459"/>
            <a:stretch/>
          </p:blipFill>
          <p:spPr bwMode="auto">
            <a:xfrm>
              <a:off x="-5172266" y="2086472"/>
              <a:ext cx="2287140" cy="1668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BAF4165-52FB-4DFC-9176-E61439F7B105}"/>
              </a:ext>
            </a:extLst>
          </p:cNvPr>
          <p:cNvGrpSpPr/>
          <p:nvPr/>
        </p:nvGrpSpPr>
        <p:grpSpPr>
          <a:xfrm>
            <a:off x="3789259" y="1172735"/>
            <a:ext cx="2035117" cy="2076538"/>
            <a:chOff x="11503957" y="-3830991"/>
            <a:chExt cx="1855630" cy="1980000"/>
          </a:xfrm>
        </p:grpSpPr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C1BF09C4-057E-4150-A913-F228308A6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872828" flipV="1">
              <a:off x="12365702" y="-2859158"/>
              <a:ext cx="118044" cy="117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CE381FE-E620-4323-A091-16EF885D5F42}"/>
                </a:ext>
              </a:extLst>
            </p:cNvPr>
            <p:cNvPicPr/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503957" y="-3830991"/>
              <a:ext cx="1855630" cy="19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F0D9C0A-B918-4FE3-9928-0196D3E1CB16}"/>
              </a:ext>
            </a:extLst>
          </p:cNvPr>
          <p:cNvGrpSpPr/>
          <p:nvPr/>
        </p:nvGrpSpPr>
        <p:grpSpPr>
          <a:xfrm>
            <a:off x="3736792" y="987354"/>
            <a:ext cx="1891311" cy="1891311"/>
            <a:chOff x="14429342" y="-2629515"/>
            <a:chExt cx="1891311" cy="1891311"/>
          </a:xfrm>
        </p:grpSpPr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730B564D-5A71-4642-8905-0527BADA1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147488" y="-2157507"/>
              <a:ext cx="148835" cy="14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F82E33DE-10F6-4B2B-99A3-9A7A64941AE1}"/>
                </a:ext>
              </a:extLst>
            </p:cNvPr>
            <p:cNvPicPr/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429342" y="-2629515"/>
              <a:ext cx="1891311" cy="1891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A2D02C3-4E2D-4ACB-880F-8727E693626A}"/>
              </a:ext>
            </a:extLst>
          </p:cNvPr>
          <p:cNvGrpSpPr/>
          <p:nvPr/>
        </p:nvGrpSpPr>
        <p:grpSpPr>
          <a:xfrm>
            <a:off x="3394649" y="941171"/>
            <a:ext cx="2591728" cy="1987553"/>
            <a:chOff x="17590187" y="-2036416"/>
            <a:chExt cx="2069291" cy="1551968"/>
          </a:xfrm>
        </p:grpSpPr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8919A48B-64C4-4C6D-A76D-F0CB33B27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627432" y="-1411194"/>
              <a:ext cx="145510" cy="14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681BD528-B9E0-4CFB-B9F1-70C583F79518}"/>
                </a:ext>
              </a:extLst>
            </p:cNvPr>
            <p:cNvPicPr/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90187" y="-2036416"/>
              <a:ext cx="2069291" cy="1551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3E51F4A-174D-48EB-A806-E5378A2229A2}"/>
              </a:ext>
            </a:extLst>
          </p:cNvPr>
          <p:cNvGrpSpPr/>
          <p:nvPr/>
        </p:nvGrpSpPr>
        <p:grpSpPr>
          <a:xfrm>
            <a:off x="3579389" y="766554"/>
            <a:ext cx="2035117" cy="2194231"/>
            <a:chOff x="12568732" y="612805"/>
            <a:chExt cx="1259105" cy="1183889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411CB548-6E2D-4491-8F5D-6BD2C9C2B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7CFE5B4-78BA-47AF-8015-7BE56704A96A}"/>
                </a:ext>
              </a:extLst>
            </p:cNvPr>
            <p:cNvPicPr/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 bwMode="auto">
            <a:xfrm>
              <a:off x="12568732" y="612805"/>
              <a:ext cx="1259105" cy="11838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2538B867-5358-4DDB-B424-E4AA44AC1E2A}"/>
              </a:ext>
            </a:extLst>
          </p:cNvPr>
          <p:cNvGrpSpPr/>
          <p:nvPr/>
        </p:nvGrpSpPr>
        <p:grpSpPr>
          <a:xfrm>
            <a:off x="3476914" y="912541"/>
            <a:ext cx="2160000" cy="2160000"/>
            <a:chOff x="-5011974" y="4078618"/>
            <a:chExt cx="2055500" cy="2056411"/>
          </a:xfrm>
        </p:grpSpPr>
        <p:pic>
          <p:nvPicPr>
            <p:cNvPr id="46" name="Picture 6">
              <a:extLst>
                <a:ext uri="{FF2B5EF4-FFF2-40B4-BE49-F238E27FC236}">
                  <a16:creationId xmlns:a16="http://schemas.microsoft.com/office/drawing/2014/main" id="{ADD664F8-885E-4221-958E-91DEC3ACE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6">
              <a:extLst>
                <a:ext uri="{FF2B5EF4-FFF2-40B4-BE49-F238E27FC236}">
                  <a16:creationId xmlns:a16="http://schemas.microsoft.com/office/drawing/2014/main" id="{84E99E27-5D27-43E2-9739-967F29A9BB60}"/>
                </a:ext>
              </a:extLst>
            </p:cNvPr>
            <p:cNvPicPr/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5011974" y="4078618"/>
              <a:ext cx="2055500" cy="205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932154D-C7D8-43F2-9B95-4B5479C03A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525" y="3306112"/>
            <a:ext cx="2899630" cy="289963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3C2A997-9CC7-4FF6-8437-B5577A06311C}"/>
              </a:ext>
            </a:extLst>
          </p:cNvPr>
          <p:cNvGrpSpPr/>
          <p:nvPr/>
        </p:nvGrpSpPr>
        <p:grpSpPr>
          <a:xfrm>
            <a:off x="3596916" y="1064399"/>
            <a:ext cx="1951337" cy="1951337"/>
            <a:chOff x="12242882" y="229081"/>
            <a:chExt cx="1910803" cy="1951337"/>
          </a:xfrm>
        </p:grpSpPr>
        <p:pic>
          <p:nvPicPr>
            <p:cNvPr id="51" name="Picture 6">
              <a:extLst>
                <a:ext uri="{FF2B5EF4-FFF2-40B4-BE49-F238E27FC236}">
                  <a16:creationId xmlns:a16="http://schemas.microsoft.com/office/drawing/2014/main" id="{4E3ABBED-E4A5-46C0-A7CA-F4CB824D4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C9AC929-9BFF-4EA4-AF33-054DC0A1089C}"/>
                </a:ext>
              </a:extLst>
            </p:cNvPr>
            <p:cNvPicPr/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2" y="229081"/>
              <a:ext cx="1910803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4BC5B40-5121-4CB5-A406-F82E151D667B}"/>
              </a:ext>
            </a:extLst>
          </p:cNvPr>
          <p:cNvGrpSpPr/>
          <p:nvPr/>
        </p:nvGrpSpPr>
        <p:grpSpPr>
          <a:xfrm>
            <a:off x="3669588" y="874180"/>
            <a:ext cx="2049265" cy="2077033"/>
            <a:chOff x="-4798018" y="4174788"/>
            <a:chExt cx="1950122" cy="1977423"/>
          </a:xfrm>
        </p:grpSpPr>
        <p:pic>
          <p:nvPicPr>
            <p:cNvPr id="55" name="Picture 6">
              <a:extLst>
                <a:ext uri="{FF2B5EF4-FFF2-40B4-BE49-F238E27FC236}">
                  <a16:creationId xmlns:a16="http://schemas.microsoft.com/office/drawing/2014/main" id="{E5579000-F2EB-4295-ADDD-9CE94E515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6">
              <a:extLst>
                <a:ext uri="{FF2B5EF4-FFF2-40B4-BE49-F238E27FC236}">
                  <a16:creationId xmlns:a16="http://schemas.microsoft.com/office/drawing/2014/main" id="{BEE42801-6C6F-4747-8725-3BE80940C035}"/>
                </a:ext>
              </a:extLst>
            </p:cNvPr>
            <p:cNvPicPr/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798018" y="4174788"/>
              <a:ext cx="1950122" cy="1977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A4871C7-6AFD-42EB-9747-35F84874D2E5}"/>
              </a:ext>
            </a:extLst>
          </p:cNvPr>
          <p:cNvGrpSpPr/>
          <p:nvPr/>
        </p:nvGrpSpPr>
        <p:grpSpPr>
          <a:xfrm>
            <a:off x="3579765" y="827855"/>
            <a:ext cx="2265156" cy="2265156"/>
            <a:chOff x="12216150" y="408562"/>
            <a:chExt cx="2218104" cy="2265156"/>
          </a:xfrm>
        </p:grpSpPr>
        <p:pic>
          <p:nvPicPr>
            <p:cNvPr id="58" name="Picture 6">
              <a:extLst>
                <a:ext uri="{FF2B5EF4-FFF2-40B4-BE49-F238E27FC236}">
                  <a16:creationId xmlns:a16="http://schemas.microsoft.com/office/drawing/2014/main" id="{F762B3FA-0743-4817-AE02-0EED6B9C6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EDF33402-0E85-4D89-BA63-792731170B29}"/>
                </a:ext>
              </a:extLst>
            </p:cNvPr>
            <p:cNvPicPr/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16150" y="408562"/>
              <a:ext cx="2218104" cy="22651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EE0F40B-79FA-445B-8958-D604FCD9A6C8}"/>
              </a:ext>
            </a:extLst>
          </p:cNvPr>
          <p:cNvGrpSpPr/>
          <p:nvPr/>
        </p:nvGrpSpPr>
        <p:grpSpPr>
          <a:xfrm>
            <a:off x="3608015" y="1119566"/>
            <a:ext cx="2035469" cy="2035469"/>
            <a:chOff x="12332235" y="273496"/>
            <a:chExt cx="1993189" cy="2035469"/>
          </a:xfrm>
        </p:grpSpPr>
        <p:pic>
          <p:nvPicPr>
            <p:cNvPr id="61" name="Picture 6">
              <a:extLst>
                <a:ext uri="{FF2B5EF4-FFF2-40B4-BE49-F238E27FC236}">
                  <a16:creationId xmlns:a16="http://schemas.microsoft.com/office/drawing/2014/main" id="{FBDFC724-031E-4801-8CB6-C63557988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AEE81A17-859A-463A-A967-806D4BE64A7D}"/>
                </a:ext>
              </a:extLst>
            </p:cNvPr>
            <p:cNvPicPr/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32235" y="273496"/>
              <a:ext cx="1993189" cy="20354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731DCDE-A7D8-4463-87E9-5ADD5EEE7FD7}"/>
              </a:ext>
            </a:extLst>
          </p:cNvPr>
          <p:cNvGrpSpPr/>
          <p:nvPr/>
        </p:nvGrpSpPr>
        <p:grpSpPr>
          <a:xfrm>
            <a:off x="3654911" y="1001482"/>
            <a:ext cx="2139988" cy="2139988"/>
            <a:chOff x="12132989" y="243883"/>
            <a:chExt cx="2095536" cy="2139988"/>
          </a:xfrm>
        </p:grpSpPr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76892B5E-CCC2-48AC-8901-90EB2F08E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8EBD3EEC-F533-48E8-8189-A6CBCFE9E292}"/>
                </a:ext>
              </a:extLst>
            </p:cNvPr>
            <p:cNvPicPr/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132989" y="243883"/>
              <a:ext cx="2095536" cy="21399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B91AA1A1-A7C2-4C9E-B900-6ACDB6A1BF0E}"/>
              </a:ext>
            </a:extLst>
          </p:cNvPr>
          <p:cNvGrpSpPr/>
          <p:nvPr/>
        </p:nvGrpSpPr>
        <p:grpSpPr>
          <a:xfrm>
            <a:off x="3550984" y="761276"/>
            <a:ext cx="2331093" cy="2331093"/>
            <a:chOff x="-5139123" y="3515960"/>
            <a:chExt cx="2218315" cy="2219299"/>
          </a:xfrm>
        </p:grpSpPr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530E3405-1A83-4AA8-94F3-087689DBE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6">
              <a:extLst>
                <a:ext uri="{FF2B5EF4-FFF2-40B4-BE49-F238E27FC236}">
                  <a16:creationId xmlns:a16="http://schemas.microsoft.com/office/drawing/2014/main" id="{1756A387-7C3C-4F86-B7AF-BFFC914981AB}"/>
                </a:ext>
              </a:extLst>
            </p:cNvPr>
            <p:cNvPicPr/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5139123" y="3515960"/>
              <a:ext cx="2218315" cy="2219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79579AFF-FB63-48FB-A7A6-03128AB47944}"/>
              </a:ext>
            </a:extLst>
          </p:cNvPr>
          <p:cNvGrpSpPr/>
          <p:nvPr/>
        </p:nvGrpSpPr>
        <p:grpSpPr>
          <a:xfrm>
            <a:off x="3550754" y="813000"/>
            <a:ext cx="2076795" cy="2236535"/>
            <a:chOff x="-4486356" y="4425434"/>
            <a:chExt cx="1266049" cy="1537670"/>
          </a:xfrm>
        </p:grpSpPr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id="{9DA8CA5D-95A4-4120-BF38-85753CDDA6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6">
              <a:extLst>
                <a:ext uri="{FF2B5EF4-FFF2-40B4-BE49-F238E27FC236}">
                  <a16:creationId xmlns:a16="http://schemas.microsoft.com/office/drawing/2014/main" id="{7A63C6BF-F866-4A7A-A77D-FE34385E0DDC}"/>
                </a:ext>
              </a:extLst>
            </p:cNvPr>
            <p:cNvPicPr/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1" r="7501"/>
            <a:stretch/>
          </p:blipFill>
          <p:spPr bwMode="auto">
            <a:xfrm>
              <a:off x="-4486356" y="4425434"/>
              <a:ext cx="1266049" cy="1537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68A82400-F9FA-48BD-A5C1-BE644884E8F1}"/>
              </a:ext>
            </a:extLst>
          </p:cNvPr>
          <p:cNvGrpSpPr/>
          <p:nvPr/>
        </p:nvGrpSpPr>
        <p:grpSpPr>
          <a:xfrm>
            <a:off x="121380" y="5916178"/>
            <a:ext cx="874985" cy="779256"/>
            <a:chOff x="110921" y="46441"/>
            <a:chExt cx="497213" cy="505365"/>
          </a:xfrm>
        </p:grpSpPr>
        <p:pic>
          <p:nvPicPr>
            <p:cNvPr id="73" name="Picture 40">
              <a:extLst>
                <a:ext uri="{FF2B5EF4-FFF2-40B4-BE49-F238E27FC236}">
                  <a16:creationId xmlns:a16="http://schemas.microsoft.com/office/drawing/2014/main" id="{F388FF9D-59CD-43AA-A249-C559E24CA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4E4D54A-9194-48EA-A497-81EE71BF78A8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0210A00D-275C-474B-9AE6-7E1084C9F5FC}"/>
              </a:ext>
            </a:extLst>
          </p:cNvPr>
          <p:cNvGrpSpPr/>
          <p:nvPr/>
        </p:nvGrpSpPr>
        <p:grpSpPr>
          <a:xfrm>
            <a:off x="3292928" y="693924"/>
            <a:ext cx="2528743" cy="2528743"/>
            <a:chOff x="-4802041" y="4049759"/>
            <a:chExt cx="1905050" cy="1977423"/>
          </a:xfrm>
        </p:grpSpPr>
        <p:pic>
          <p:nvPicPr>
            <p:cNvPr id="77" name="Picture 6">
              <a:extLst>
                <a:ext uri="{FF2B5EF4-FFF2-40B4-BE49-F238E27FC236}">
                  <a16:creationId xmlns:a16="http://schemas.microsoft.com/office/drawing/2014/main" id="{4587808F-2DAF-4331-A3D8-C6ADFD992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>
              <a:extLst>
                <a:ext uri="{FF2B5EF4-FFF2-40B4-BE49-F238E27FC236}">
                  <a16:creationId xmlns:a16="http://schemas.microsoft.com/office/drawing/2014/main" id="{64E75D34-1CBC-418F-9161-E6604679DE50}"/>
                </a:ext>
              </a:extLst>
            </p:cNvPr>
            <p:cNvPicPr/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02041" y="4049759"/>
              <a:ext cx="1905050" cy="1977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2740C8D7-B044-4A91-B3F1-807716759A25}"/>
              </a:ext>
            </a:extLst>
          </p:cNvPr>
          <p:cNvGrpSpPr/>
          <p:nvPr/>
        </p:nvGrpSpPr>
        <p:grpSpPr>
          <a:xfrm>
            <a:off x="3489498" y="815491"/>
            <a:ext cx="2257142" cy="2377782"/>
            <a:chOff x="-4933922" y="3990213"/>
            <a:chExt cx="2147941" cy="2263747"/>
          </a:xfrm>
        </p:grpSpPr>
        <p:pic>
          <p:nvPicPr>
            <p:cNvPr id="81" name="Picture 6">
              <a:extLst>
                <a:ext uri="{FF2B5EF4-FFF2-40B4-BE49-F238E27FC236}">
                  <a16:creationId xmlns:a16="http://schemas.microsoft.com/office/drawing/2014/main" id="{6DF50F92-E2CC-449D-9A66-043C8C59C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6">
              <a:extLst>
                <a:ext uri="{FF2B5EF4-FFF2-40B4-BE49-F238E27FC236}">
                  <a16:creationId xmlns:a16="http://schemas.microsoft.com/office/drawing/2014/main" id="{ECA56867-2871-47F5-8CE3-863ED6C5145A}"/>
                </a:ext>
              </a:extLst>
            </p:cNvPr>
            <p:cNvPicPr/>
            <p:nvPr/>
          </p:nvPicPr>
          <p:blipFill rotWithShape="1"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02" t="1789" r="-1841" b="4906"/>
            <a:stretch/>
          </p:blipFill>
          <p:spPr bwMode="auto">
            <a:xfrm>
              <a:off x="-4933922" y="3990213"/>
              <a:ext cx="2147941" cy="2263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5" name="Скругленный прямоугольник 52">
            <a:extLst>
              <a:ext uri="{FF2B5EF4-FFF2-40B4-BE49-F238E27FC236}">
                <a16:creationId xmlns:a16="http://schemas.microsoft.com/office/drawing/2014/main" id="{6325B9CF-2248-409A-95C3-34DEE3C238A4}"/>
              </a:ext>
            </a:extLst>
          </p:cNvPr>
          <p:cNvSpPr/>
          <p:nvPr/>
        </p:nvSpPr>
        <p:spPr>
          <a:xfrm>
            <a:off x="2522516" y="471002"/>
            <a:ext cx="3939990" cy="3386635"/>
          </a:xfrm>
          <a:prstGeom prst="roundRect">
            <a:avLst/>
          </a:prstGeom>
          <a:blipFill>
            <a:blip r:embed="rId4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13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0.225 0.49283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2463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21862 0.5004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38" y="2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21055 0.46736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233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0.03796 L -0.21862 0.50856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235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3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6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22019 0.52731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2636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21745 0.53102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72" y="2655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3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21706 0.5208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3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20625 0.50602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5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6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2000"/>
                            </p:stCondLst>
                            <p:childTnLst>
                              <p:par>
                                <p:cTn id="2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0547 0.50834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254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393 L -0.2155 0.54329 " pathEditMode="relative" rAng="0" ptsTypes="AA">
                                      <p:cBhvr>
                                        <p:cTn id="28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2696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3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6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20625 0.50602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5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6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000"/>
                            </p:stCondLst>
                            <p:childTnLst>
                              <p:par>
                                <p:cTn id="2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33333E-6 L 0.20391 0.49931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5" y="2495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000"/>
                            </p:stCondLst>
                            <p:childTnLst>
                              <p:par>
                                <p:cTn id="3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2138 0.53819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90" y="2689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3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6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2000"/>
                            </p:stCondLst>
                            <p:childTnLst>
                              <p:par>
                                <p:cTn id="3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0.20664 0.55533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9" y="2775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6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2000"/>
                            </p:stCondLst>
                            <p:childTnLst>
                              <p:par>
                                <p:cTn id="3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0.21706 0.52084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3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6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21706 0.52083 " pathEditMode="relative" rAng="0" ptsTypes="AA">
                                      <p:cBhvr>
                                        <p:cTn id="34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3"/>
                                            </p:cond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6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EA7714C-C55D-4A7C-AB80-2FE517890F2A}"/>
</file>

<file path=customXml/itemProps2.xml><?xml version="1.0" encoding="utf-8"?>
<ds:datastoreItem xmlns:ds="http://schemas.openxmlformats.org/officeDocument/2006/customXml" ds:itemID="{F38C54A9-962D-42F8-9255-7F9427BA7FA1}"/>
</file>

<file path=customXml/itemProps3.xml><?xml version="1.0" encoding="utf-8"?>
<ds:datastoreItem xmlns:ds="http://schemas.openxmlformats.org/officeDocument/2006/customXml" ds:itemID="{2157348D-CF05-453E-A034-8C01AE272D7C}"/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25</cp:revision>
  <dcterms:created xsi:type="dcterms:W3CDTF">2026-02-25T23:02:56Z</dcterms:created>
  <dcterms:modified xsi:type="dcterms:W3CDTF">2026-03-02T11:05:44Z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