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0508153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25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35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  <p:pic>
        <p:nvPicPr>
          <p:cNvPr id="5" name="Picture 4" descr="11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" y="635"/>
            <a:ext cx="10287000" cy="6858000"/>
          </a:xfrm>
          <a:prstGeom prst="rect">
            <a:avLst/>
          </a:prstGeom>
        </p:spPr>
      </p:pic>
      <p:pic>
        <p:nvPicPr>
          <p:cNvPr id="6" name="Picture 5" descr="11_2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70" y="635"/>
            <a:ext cx="10285095" cy="68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43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3_0"/>
          <p:cNvPicPr>
            <a:picLocks noChangeAspect="1"/>
          </p:cNvPicPr>
          <p:nvPr/>
        </p:nvPicPr>
        <p:blipFill>
          <a:blip r:embed="rId3"/>
          <a:srcRect r="13822"/>
          <a:stretch>
            <a:fillRect/>
          </a:stretch>
        </p:blipFill>
        <p:spPr>
          <a:xfrm rot="21300000">
            <a:off x="2835275" y="717550"/>
            <a:ext cx="2005965" cy="1552575"/>
          </a:xfrm>
          <a:prstGeom prst="rect">
            <a:avLst/>
          </a:prstGeom>
        </p:spPr>
      </p:pic>
      <p:pic>
        <p:nvPicPr>
          <p:cNvPr id="6" name="Picture 5" descr="4_1"/>
          <p:cNvPicPr>
            <a:picLocks noChangeAspect="1"/>
          </p:cNvPicPr>
          <p:nvPr/>
        </p:nvPicPr>
        <p:blipFill>
          <a:blip r:embed="rId4"/>
          <a:srcRect l="12514" r="2253"/>
          <a:stretch>
            <a:fillRect/>
          </a:stretch>
        </p:blipFill>
        <p:spPr>
          <a:xfrm rot="360000">
            <a:off x="6523990" y="716280"/>
            <a:ext cx="1946275" cy="1522730"/>
          </a:xfrm>
          <a:prstGeom prst="rect">
            <a:avLst/>
          </a:prstGeom>
        </p:spPr>
      </p:pic>
      <p:pic>
        <p:nvPicPr>
          <p:cNvPr id="7" name="Picture 6" descr="5 (7)"/>
          <p:cNvPicPr>
            <a:picLocks noChangeAspect="1"/>
          </p:cNvPicPr>
          <p:nvPr/>
        </p:nvPicPr>
        <p:blipFill>
          <a:blip r:embed="rId5"/>
          <a:srcRect l="6051" r="11025"/>
          <a:stretch>
            <a:fillRect/>
          </a:stretch>
        </p:blipFill>
        <p:spPr>
          <a:xfrm rot="21120000">
            <a:off x="1807210" y="3978910"/>
            <a:ext cx="1905635" cy="1532890"/>
          </a:xfrm>
          <a:prstGeom prst="rect">
            <a:avLst/>
          </a:prstGeom>
        </p:spPr>
      </p:pic>
      <p:pic>
        <p:nvPicPr>
          <p:cNvPr id="8" name="Picture 7" descr="6_22"/>
          <p:cNvPicPr>
            <a:picLocks noChangeAspect="1"/>
          </p:cNvPicPr>
          <p:nvPr/>
        </p:nvPicPr>
        <p:blipFill>
          <a:blip r:embed="rId6"/>
          <a:srcRect r="18630"/>
          <a:stretch>
            <a:fillRect/>
          </a:stretch>
        </p:blipFill>
        <p:spPr>
          <a:xfrm>
            <a:off x="4960620" y="4116705"/>
            <a:ext cx="1890395" cy="1550035"/>
          </a:xfrm>
          <a:prstGeom prst="rect">
            <a:avLst/>
          </a:prstGeom>
        </p:spPr>
      </p:pic>
      <p:pic>
        <p:nvPicPr>
          <p:cNvPr id="9" name="Picture 8" descr="11_1"/>
          <p:cNvPicPr>
            <a:picLocks noChangeAspect="1"/>
          </p:cNvPicPr>
          <p:nvPr/>
        </p:nvPicPr>
        <p:blipFill>
          <a:blip r:embed="rId7"/>
          <a:srcRect l="2024" t="299" r="13512"/>
          <a:stretch>
            <a:fillRect/>
          </a:stretch>
        </p:blipFill>
        <p:spPr>
          <a:xfrm rot="600000">
            <a:off x="8230870" y="3914775"/>
            <a:ext cx="188150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yanag\OneDrive\Робочий стіл\Firefly 20250508153238.pngFirefly 20250508153238"/>
          <p:cNvPicPr>
            <a:picLocks noChangeAspect="1"/>
          </p:cNvPicPr>
          <p:nvPr/>
        </p:nvPicPr>
        <p:blipFill>
          <a:blip r:embed="rId2"/>
          <a:srcRect t="196" b="196"/>
          <a:stretch>
            <a:fillRect/>
          </a:stretch>
        </p:blipFill>
        <p:spPr>
          <a:xfrm>
            <a:off x="0" y="0"/>
            <a:ext cx="12303760" cy="68954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Разбираюсь в чувствах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Умею знакомится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перевоплощаюсь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Уважаю границы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Могу все объяснить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09773" y="1684093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47203" y="1425198"/>
            <a:ext cx="2858135" cy="2799715"/>
            <a:chOff x="10322" y="6754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3920000">
              <a:off x="10355" y="672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52" name="Picture 151" descr="11zon_cropped (16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Rechi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007860" y="2277745"/>
            <a:ext cx="6926580" cy="461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50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333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905" cy="6861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343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Firefly 202505081535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36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4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373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385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Firefly 202505081539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6_nar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35" y="-76200"/>
            <a:ext cx="10405745" cy="693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03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12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240" cy="6869430"/>
          </a:xfrm>
          <a:prstGeom prst="rect">
            <a:avLst/>
          </a:prstGeom>
        </p:spPr>
      </p:pic>
      <p:pic>
        <p:nvPicPr>
          <p:cNvPr id="5" name="Picture 4" descr="8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" y="635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542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2160" cy="6866255"/>
          </a:xfrm>
          <a:prstGeom prst="rect">
            <a:avLst/>
          </a:prstGeom>
        </p:spPr>
      </p:pic>
      <p:pic>
        <p:nvPicPr>
          <p:cNvPr id="5" name="Picture 4" descr="Firefly 20250508154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203430" cy="6866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280158-EF01-44C7-B492-70015D87F64C}"/>
</file>

<file path=customXml/itemProps2.xml><?xml version="1.0" encoding="utf-8"?>
<ds:datastoreItem xmlns:ds="http://schemas.openxmlformats.org/officeDocument/2006/customXml" ds:itemID="{09F20B10-3168-472E-9958-1D9CEA6B1420}"/>
</file>

<file path=customXml/itemProps3.xml><?xml version="1.0" encoding="utf-8"?>
<ds:datastoreItem xmlns:ds="http://schemas.openxmlformats.org/officeDocument/2006/customXml" ds:itemID="{0EA4AA58-BE4F-44D1-A953-82ACC24B69F0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Widescreen</PresentationFormat>
  <Paragraphs>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2</cp:revision>
  <dcterms:created xsi:type="dcterms:W3CDTF">2025-05-08T13:02:39Z</dcterms:created>
  <dcterms:modified xsi:type="dcterms:W3CDTF">2025-06-09T16:03:29Z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7AEE695D49684321828C04CE9D8F0F75_12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