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0" roundtripDataSignature="AMtx7mjGJvExYjPRpd8qhVDJl3aRZu/T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21" Type="http://schemas.openxmlformats.org/officeDocument/2006/relationships/customXml" Target="../customXml/item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7" Type="http://schemas.openxmlformats.org/officeDocument/2006/relationships/slide" Target="slides/slide3.xml"/><Relationship Id="rId20" Type="http://customschemas.google.com/relationships/presentationmetadata" Target="metadata"/><Relationship Id="rId2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5" Type="http://schemas.openxmlformats.org/officeDocument/2006/relationships/slide" Target="slides/slide1.xml"/><Relationship Id="rId23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19.png"/><Relationship Id="rId6" Type="http://schemas.openxmlformats.org/officeDocument/2006/relationships/image" Target="../media/image2.png"/><Relationship Id="rId7" Type="http://schemas.openxmlformats.org/officeDocument/2006/relationships/image" Target="../media/image10.png"/><Relationship Id="rId8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Relationship Id="rId11" Type="http://schemas.openxmlformats.org/officeDocument/2006/relationships/image" Target="../media/image32.png"/><Relationship Id="rId10" Type="http://schemas.openxmlformats.org/officeDocument/2006/relationships/image" Target="../media/image33.png"/><Relationship Id="rId9" Type="http://schemas.openxmlformats.org/officeDocument/2006/relationships/image" Target="../media/image29.png"/><Relationship Id="rId5" Type="http://schemas.openxmlformats.org/officeDocument/2006/relationships/image" Target="../media/image21.png"/><Relationship Id="rId6" Type="http://schemas.openxmlformats.org/officeDocument/2006/relationships/image" Target="../media/image28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Firefly 20250423171201"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5" y="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4812" id="150" name="Google Shape;150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4840" id="156" name="Google Shape;156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4904" id="162" name="Google Shape;162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4956" id="168" name="Google Shape;168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23173455" id="169" name="Google Shape;169;p13"/>
          <p:cNvPicPr preferRelativeResize="0"/>
          <p:nvPr/>
        </p:nvPicPr>
        <p:blipFill rotWithShape="1">
          <a:blip r:embed="rId4">
            <a:alphaModFix/>
          </a:blip>
          <a:srcRect b="0" l="19968" r="11660" t="0"/>
          <a:stretch/>
        </p:blipFill>
        <p:spPr>
          <a:xfrm rot="-420000">
            <a:off x="3242945" y="799465"/>
            <a:ext cx="1928495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23174234" id="170" name="Google Shape;170;p13"/>
          <p:cNvPicPr preferRelativeResize="0"/>
          <p:nvPr/>
        </p:nvPicPr>
        <p:blipFill rotWithShape="1">
          <a:blip r:embed="rId5">
            <a:alphaModFix/>
          </a:blip>
          <a:srcRect b="0" l="19858" r="16904" t="0"/>
          <a:stretch/>
        </p:blipFill>
        <p:spPr>
          <a:xfrm rot="360000">
            <a:off x="6494145" y="852170"/>
            <a:ext cx="1997710" cy="17773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_1 (1)" id="171" name="Google Shape;171;p13"/>
          <p:cNvPicPr preferRelativeResize="0"/>
          <p:nvPr/>
        </p:nvPicPr>
        <p:blipFill rotWithShape="1">
          <a:blip r:embed="rId6">
            <a:alphaModFix/>
          </a:blip>
          <a:srcRect b="0" l="18814" r="5760" t="0"/>
          <a:stretch/>
        </p:blipFill>
        <p:spPr>
          <a:xfrm rot="-300000">
            <a:off x="1857375" y="4387215"/>
            <a:ext cx="1720850" cy="1520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23174750" id="172" name="Google Shape;172;p13"/>
          <p:cNvPicPr preferRelativeResize="0"/>
          <p:nvPr/>
        </p:nvPicPr>
        <p:blipFill rotWithShape="1">
          <a:blip r:embed="rId7">
            <a:alphaModFix/>
          </a:blip>
          <a:srcRect b="0" l="10769" r="23794" t="0"/>
          <a:stretch/>
        </p:blipFill>
        <p:spPr>
          <a:xfrm>
            <a:off x="4855845" y="3989070"/>
            <a:ext cx="1767205" cy="1520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23174840" id="173" name="Google Shape;173;p13"/>
          <p:cNvPicPr preferRelativeResize="0"/>
          <p:nvPr/>
        </p:nvPicPr>
        <p:blipFill rotWithShape="1">
          <a:blip r:embed="rId8">
            <a:alphaModFix/>
          </a:blip>
          <a:srcRect b="0" l="12346" r="17123" t="0"/>
          <a:stretch/>
        </p:blipFill>
        <p:spPr>
          <a:xfrm rot="540000">
            <a:off x="8180070" y="4438015"/>
            <a:ext cx="1828165" cy="1458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Downloads/Firefly 20250423171201.pngFirefly 20250423171201" id="179" name="Google Shape;179;p14"/>
          <p:cNvPicPr preferRelativeResize="0"/>
          <p:nvPr/>
        </p:nvPicPr>
        <p:blipFill rotWithShape="1">
          <a:blip r:embed="rId3">
            <a:alphaModFix/>
          </a:blip>
          <a:srcRect b="195" l="0" r="0" t="196"/>
          <a:stretch/>
        </p:blipFill>
        <p:spPr>
          <a:xfrm>
            <a:off x="0" y="-26670"/>
            <a:ext cx="12284075" cy="68846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vertical_blur" id="180" name="Google Shape;18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2050" y="0"/>
            <a:ext cx="960120" cy="892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1" name="Google Shape;181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2" name="Google Shape;182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3502025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3" name="Google Shape;183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8890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4" name="Google Shape;184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5" name="Google Shape;185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6" name="Google Shape;186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7" name="Google Shape;187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8" name="Google Shape;188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9" name="Google Shape;189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90" name="Google Shape;190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91" name="Google Shape;191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92" name="Google Shape;192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14"/>
          <p:cNvGrpSpPr/>
          <p:nvPr/>
        </p:nvGrpSpPr>
        <p:grpSpPr>
          <a:xfrm>
            <a:off x="346075" y="3511550"/>
            <a:ext cx="1403985" cy="1403985"/>
            <a:chOff x="11022" y="-4"/>
            <a:chExt cx="2211" cy="2211"/>
          </a:xfrm>
        </p:grpSpPr>
        <p:pic>
          <p:nvPicPr>
            <p:cNvPr descr="11zon_cropped (14)" id="194" name="Google Shape;194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22" y="-4"/>
              <a:ext cx="2211" cy="22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4"/>
            <p:cNvSpPr/>
            <p:nvPr/>
          </p:nvSpPr>
          <p:spPr>
            <a:xfrm>
              <a:off x="11034" y="23"/>
              <a:ext cx="2100" cy="2100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14"/>
          <p:cNvGrpSpPr/>
          <p:nvPr/>
        </p:nvGrpSpPr>
        <p:grpSpPr>
          <a:xfrm>
            <a:off x="353766" y="71839"/>
            <a:ext cx="1414096" cy="1409915"/>
            <a:chOff x="11452" y="6488"/>
            <a:chExt cx="2227" cy="2220"/>
          </a:xfrm>
        </p:grpSpPr>
        <p:pic>
          <p:nvPicPr>
            <p:cNvPr descr="11zon_cropped (22)" id="197" name="Google Shape;197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1452" y="6488"/>
              <a:ext cx="2227" cy="22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14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14"/>
          <p:cNvGrpSpPr/>
          <p:nvPr/>
        </p:nvGrpSpPr>
        <p:grpSpPr>
          <a:xfrm>
            <a:off x="359734" y="1764715"/>
            <a:ext cx="1413573" cy="1413619"/>
            <a:chOff x="10714" y="7036"/>
            <a:chExt cx="2226" cy="2226"/>
          </a:xfrm>
        </p:grpSpPr>
        <p:pic>
          <p:nvPicPr>
            <p:cNvPr descr="11zon_cropped (18)" id="200" name="Google Shape;200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714" y="7036"/>
              <a:ext cx="2226" cy="2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14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14"/>
          <p:cNvGrpSpPr/>
          <p:nvPr/>
        </p:nvGrpSpPr>
        <p:grpSpPr>
          <a:xfrm>
            <a:off x="371475" y="5252720"/>
            <a:ext cx="1401445" cy="1399540"/>
            <a:chOff x="11559" y="7355"/>
            <a:chExt cx="2207" cy="2204"/>
          </a:xfrm>
        </p:grpSpPr>
        <p:pic>
          <p:nvPicPr>
            <p:cNvPr descr="11zon_cropped (23)" id="203" name="Google Shape;203;p1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1562" y="7355"/>
              <a:ext cx="2204" cy="22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14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14"/>
          <p:cNvGrpSpPr/>
          <p:nvPr/>
        </p:nvGrpSpPr>
        <p:grpSpPr>
          <a:xfrm>
            <a:off x="2382614" y="93463"/>
            <a:ext cx="1401528" cy="1386763"/>
            <a:chOff x="11798" y="896"/>
            <a:chExt cx="2207" cy="2184"/>
          </a:xfrm>
        </p:grpSpPr>
        <p:pic>
          <p:nvPicPr>
            <p:cNvPr descr="11zon_cropped (20)" id="206" name="Google Shape;206;p1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1807" y="896"/>
              <a:ext cx="2198" cy="21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4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Rechik" id="208" name="Google Shape;208;p14"/>
          <p:cNvPicPr preferRelativeResize="0"/>
          <p:nvPr>
            <p:ph idx="1" type="body"/>
          </p:nvPr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>
            <a:off x="6094655" y="2380180"/>
            <a:ext cx="6926700" cy="461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20)" id="209" name="Google Shape;209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03181" y="2071346"/>
            <a:ext cx="2196018" cy="2168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5031" id="215" name="Google Shape;215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6285" cy="6857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1512" id="96" name="Google Shape;96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3139" id="102" name="Google Shape;102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90"/>
            <a:ext cx="12202160" cy="68662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_1" id="103" name="Google Shape;10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" y="-8890"/>
            <a:ext cx="10286365" cy="6857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3455" id="109" name="Google Shape;109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42165" cy="68891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_text1" id="110" name="Google Shape;11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8910" y="471805"/>
            <a:ext cx="10012045" cy="66744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_text2" id="111" name="Google Shape;11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8910" y="471805"/>
            <a:ext cx="10012045" cy="6674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4234" id="117" name="Google Shape;117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4" id="118" name="Google Shape;11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1865" y="1905"/>
            <a:ext cx="1028763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4450" id="124" name="Google Shape;124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_5" id="125" name="Google Shape;12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35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4559" id="131" name="Google Shape;131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_1 (1)" id="132" name="Google Shape;13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4712" id="138" name="Google Shape;138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4750" id="144" name="Google Shape;144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AEF9D6A-ECAD-48BA-8328-4C1BDEE03F03}"/>
</file>

<file path=customXml/itemProps2.xml><?xml version="1.0" encoding="utf-8"?>
<ds:datastoreItem xmlns:ds="http://schemas.openxmlformats.org/officeDocument/2006/customXml" ds:itemID="{CDAE245B-CD45-4512-86AE-4D5E82F92F7C}"/>
</file>

<file path=customXml/itemProps3.xml><?xml version="1.0" encoding="utf-8"?>
<ds:datastoreItem xmlns:ds="http://schemas.openxmlformats.org/officeDocument/2006/customXml" ds:itemID="{E822F282-0CD4-4346-9D59-92CE37216941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Yana Hrintsova</dc:creator>
  <dcterms:created xsi:type="dcterms:W3CDTF">2025-04-23T15:21:50Z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4ED3FC83A8FB4223B9B028601F21530D_12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0x01010038FC03484849DD4F838791533D0789A3</vt:lpwstr>
  </property>
</Properties>
</file>