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9" roundtripDataSignature="AMtx7mh5uXHtlwEG2SpS4AkJViObqUwD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Relationship Id="rId21" Type="http://schemas.openxmlformats.org/officeDocument/2006/relationships/customXml" Target="../customXml/item2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7" Type="http://schemas.openxmlformats.org/officeDocument/2006/relationships/slide" Target="slides/slide3.xml"/><Relationship Id="rId2" Type="http://schemas.openxmlformats.org/officeDocument/2006/relationships/presProps" Target="presProps.xml"/><Relationship Id="rId16" Type="http://schemas.openxmlformats.org/officeDocument/2006/relationships/slide" Target="slides/slide12.xml"/><Relationship Id="rId20" Type="http://schemas.openxmlformats.org/officeDocument/2006/relationships/customXml" Target="../customXml/item1.xml"/><Relationship Id="rId11" Type="http://schemas.openxmlformats.org/officeDocument/2006/relationships/slide" Target="slides/slide7.xml"/><Relationship Id="rId1" Type="http://schemas.openxmlformats.org/officeDocument/2006/relationships/theme" Target="theme/theme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customschemas.google.com/relationships/presentationmetadata" Target="metadata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25.png"/><Relationship Id="rId5" Type="http://schemas.openxmlformats.org/officeDocument/2006/relationships/image" Target="../media/image11.png"/><Relationship Id="rId6" Type="http://schemas.openxmlformats.org/officeDocument/2006/relationships/image" Target="../media/image20.png"/><Relationship Id="rId7" Type="http://schemas.openxmlformats.org/officeDocument/2006/relationships/image" Target="../media/image9.png"/><Relationship Id="rId8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19.png"/><Relationship Id="rId10" Type="http://schemas.openxmlformats.org/officeDocument/2006/relationships/image" Target="../media/image32.png"/><Relationship Id="rId9" Type="http://schemas.openxmlformats.org/officeDocument/2006/relationships/image" Target="../media/image33.png"/><Relationship Id="rId5" Type="http://schemas.openxmlformats.org/officeDocument/2006/relationships/image" Target="../media/image22.png"/><Relationship Id="rId6" Type="http://schemas.openxmlformats.org/officeDocument/2006/relationships/image" Target="../media/image31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1.png"/><Relationship Id="rId8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Firefly 20250416161637" id="86" name="Google Shape;8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0" y="0"/>
            <a:ext cx="12188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16162724" id="154" name="Google Shape;154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60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16162903" id="160" name="Google Shape;160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365" cy="68599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0а" id="161" name="Google Shape;16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6310" y="0"/>
            <a:ext cx="10278745" cy="6852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16163025" id="167" name="Google Shape;167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540"/>
            <a:ext cx="12191365" cy="68605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refly 20250416161849" id="168" name="Google Shape;168;p12"/>
          <p:cNvPicPr preferRelativeResize="0"/>
          <p:nvPr/>
        </p:nvPicPr>
        <p:blipFill rotWithShape="1">
          <a:blip r:embed="rId4">
            <a:alphaModFix/>
          </a:blip>
          <a:srcRect b="0" l="14562" r="15183" t="0"/>
          <a:stretch/>
        </p:blipFill>
        <p:spPr>
          <a:xfrm rot="-300000">
            <a:off x="3211830" y="843915"/>
            <a:ext cx="1936115" cy="15506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refly 20250416161959" id="169" name="Google Shape;169;p12"/>
          <p:cNvPicPr preferRelativeResize="0"/>
          <p:nvPr/>
        </p:nvPicPr>
        <p:blipFill rotWithShape="1">
          <a:blip r:embed="rId5">
            <a:alphaModFix/>
          </a:blip>
          <a:srcRect b="0" l="9291" r="20018" t="0"/>
          <a:stretch/>
        </p:blipFill>
        <p:spPr>
          <a:xfrm rot="300000">
            <a:off x="6600190" y="802005"/>
            <a:ext cx="1937385" cy="1542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refly 20250416162458" id="170" name="Google Shape;170;p12"/>
          <p:cNvPicPr preferRelativeResize="0"/>
          <p:nvPr/>
        </p:nvPicPr>
        <p:blipFill rotWithShape="1">
          <a:blip r:embed="rId6">
            <a:alphaModFix/>
          </a:blip>
          <a:srcRect b="0" l="14988" r="15175" t="0"/>
          <a:stretch/>
        </p:blipFill>
        <p:spPr>
          <a:xfrm rot="-480000">
            <a:off x="1997075" y="4108450"/>
            <a:ext cx="1894840" cy="1527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refly 20250416162724" id="171" name="Google Shape;171;p12"/>
          <p:cNvPicPr preferRelativeResize="0"/>
          <p:nvPr/>
        </p:nvPicPr>
        <p:blipFill rotWithShape="1">
          <a:blip r:embed="rId7">
            <a:alphaModFix/>
          </a:blip>
          <a:srcRect b="0" l="16613" r="14811" t="0"/>
          <a:stretch/>
        </p:blipFill>
        <p:spPr>
          <a:xfrm rot="180000">
            <a:off x="4862830" y="3856355"/>
            <a:ext cx="1896110" cy="15519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 (1)" id="172" name="Google Shape;172;p12"/>
          <p:cNvPicPr preferRelativeResize="0"/>
          <p:nvPr/>
        </p:nvPicPr>
        <p:blipFill rotWithShape="1">
          <a:blip r:embed="rId8">
            <a:alphaModFix/>
          </a:blip>
          <a:srcRect b="0" l="8739" r="5788" t="0"/>
          <a:stretch/>
        </p:blipFill>
        <p:spPr>
          <a:xfrm rot="480000">
            <a:off x="8133080" y="4097655"/>
            <a:ext cx="1894205" cy="147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Downloads/Firefly 20250416161637.pngFirefly 20250416161637" id="178" name="Google Shape;178;p13"/>
          <p:cNvPicPr preferRelativeResize="0"/>
          <p:nvPr/>
        </p:nvPicPr>
        <p:blipFill rotWithShape="1">
          <a:blip r:embed="rId3">
            <a:alphaModFix/>
          </a:blip>
          <a:srcRect b="200" l="0" r="0" t="200"/>
          <a:stretch/>
        </p:blipFill>
        <p:spPr>
          <a:xfrm>
            <a:off x="-74930" y="-26670"/>
            <a:ext cx="12343130" cy="69170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vertical_blur" id="179" name="Google Shape;17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2050" y="0"/>
            <a:ext cx="960120" cy="8928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80" name="Google Shape;180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2418080" y="525907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81" name="Google Shape;181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4478655" y="3502025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82" name="Google Shape;182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357505" y="8890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83" name="Google Shape;183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357505" y="182499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84" name="Google Shape;184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357505" y="525907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85" name="Google Shape;185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357505" y="354203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86" name="Google Shape;186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2418080" y="7874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87" name="Google Shape;187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2418080" y="182499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88" name="Google Shape;188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2418080" y="354203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89" name="Google Shape;189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4478655" y="7874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90" name="Google Shape;190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4478655" y="182499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191" name="Google Shape;191;p13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4478655" y="5259070"/>
            <a:ext cx="1397635" cy="1397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13"/>
          <p:cNvGrpSpPr/>
          <p:nvPr/>
        </p:nvGrpSpPr>
        <p:grpSpPr>
          <a:xfrm>
            <a:off x="71277" y="3260400"/>
            <a:ext cx="1952947" cy="1938670"/>
            <a:chOff x="10589" y="-400"/>
            <a:chExt cx="3076" cy="3053"/>
          </a:xfrm>
        </p:grpSpPr>
        <p:grpSp>
          <p:nvGrpSpPr>
            <p:cNvPr id="193" name="Google Shape;193;p13"/>
            <p:cNvGrpSpPr/>
            <p:nvPr/>
          </p:nvGrpSpPr>
          <p:grpSpPr>
            <a:xfrm>
              <a:off x="10589" y="-400"/>
              <a:ext cx="3076" cy="3053"/>
              <a:chOff x="9462" y="1455"/>
              <a:chExt cx="3076" cy="3053"/>
            </a:xfrm>
          </p:grpSpPr>
          <p:pic>
            <p:nvPicPr>
              <p:cNvPr descr="11zon_cropped (14)" id="194" name="Google Shape;194;p13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9895" y="1851"/>
                <a:ext cx="2211" cy="221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5" name="Google Shape;195;p13"/>
              <p:cNvSpPr/>
              <p:nvPr/>
            </p:nvSpPr>
            <p:spPr>
              <a:xfrm rot="-6180000">
                <a:off x="9730" y="1697"/>
                <a:ext cx="2540" cy="2570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l"/>
                <a:r>
                  <a:rPr b="1" i="0">
                    <a:ln>
                      <a:noFill/>
                    </a:ln>
                    <a:solidFill>
                      <a:schemeClr val="dk1"/>
                    </a:solidFill>
                    <a:latin typeface="Arial"/>
                  </a:rPr>
                  <a:t> Разбираюсь в чувствах.</a:t>
                </a:r>
              </a:p>
            </p:txBody>
          </p:sp>
        </p:grpSp>
        <p:sp>
          <p:nvSpPr>
            <p:cNvPr id="196" name="Google Shape;196;p13"/>
            <p:cNvSpPr/>
            <p:nvPr/>
          </p:nvSpPr>
          <p:spPr>
            <a:xfrm>
              <a:off x="11034" y="23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7" name="Google Shape;197;p13"/>
          <p:cNvGrpSpPr/>
          <p:nvPr/>
        </p:nvGrpSpPr>
        <p:grpSpPr>
          <a:xfrm>
            <a:off x="106400" y="-25397"/>
            <a:ext cx="1918036" cy="1835927"/>
            <a:chOff x="11062" y="6335"/>
            <a:chExt cx="3021" cy="2891"/>
          </a:xfrm>
        </p:grpSpPr>
        <p:grpSp>
          <p:nvGrpSpPr>
            <p:cNvPr id="198" name="Google Shape;198;p13"/>
            <p:cNvGrpSpPr/>
            <p:nvPr/>
          </p:nvGrpSpPr>
          <p:grpSpPr>
            <a:xfrm>
              <a:off x="11062" y="6335"/>
              <a:ext cx="3021" cy="2891"/>
              <a:chOff x="14450" y="582"/>
              <a:chExt cx="3124" cy="3000"/>
            </a:xfrm>
          </p:grpSpPr>
          <p:pic>
            <p:nvPicPr>
              <p:cNvPr descr="11zon_cropped (22)" id="199" name="Google Shape;199;p1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14853" y="741"/>
                <a:ext cx="2303" cy="230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0" name="Google Shape;200;p13"/>
              <p:cNvSpPr/>
              <p:nvPr/>
            </p:nvSpPr>
            <p:spPr>
              <a:xfrm rot="-6780000">
                <a:off x="14903" y="856"/>
                <a:ext cx="2218" cy="2452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l"/>
                <a:r>
                  <a:rPr b="1" i="0">
                    <a:ln>
                      <a:noFill/>
                    </a:ln>
                    <a:solidFill>
                      <a:schemeClr val="dk1"/>
                    </a:solidFill>
                    <a:latin typeface="Arial"/>
                  </a:rPr>
                  <a:t> Умею знакомится. </a:t>
                </a:r>
              </a:p>
            </p:txBody>
          </p:sp>
        </p:grpSp>
        <p:sp>
          <p:nvSpPr>
            <p:cNvPr id="201" name="Google Shape;201;p13"/>
            <p:cNvSpPr/>
            <p:nvPr/>
          </p:nvSpPr>
          <p:spPr>
            <a:xfrm>
              <a:off x="11452" y="6524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13"/>
          <p:cNvGrpSpPr/>
          <p:nvPr/>
        </p:nvGrpSpPr>
        <p:grpSpPr>
          <a:xfrm>
            <a:off x="70613" y="1489898"/>
            <a:ext cx="1991196" cy="1964013"/>
            <a:chOff x="10259" y="6603"/>
            <a:chExt cx="3135" cy="3093"/>
          </a:xfrm>
        </p:grpSpPr>
        <p:grpSp>
          <p:nvGrpSpPr>
            <p:cNvPr id="203" name="Google Shape;203;p13"/>
            <p:cNvGrpSpPr/>
            <p:nvPr/>
          </p:nvGrpSpPr>
          <p:grpSpPr>
            <a:xfrm>
              <a:off x="10259" y="6603"/>
              <a:ext cx="3135" cy="3093"/>
              <a:chOff x="14336" y="3467"/>
              <a:chExt cx="3219" cy="3176"/>
            </a:xfrm>
          </p:grpSpPr>
          <p:pic>
            <p:nvPicPr>
              <p:cNvPr descr="11zon_cropped (18)" id="204" name="Google Shape;204;p13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14803" y="3911"/>
                <a:ext cx="2285" cy="22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5" name="Google Shape;205;p13"/>
              <p:cNvSpPr/>
              <p:nvPr/>
            </p:nvSpPr>
            <p:spPr>
              <a:xfrm rot="-6240000">
                <a:off x="14641" y="3721"/>
                <a:ext cx="2608" cy="2667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l"/>
                <a:r>
                  <a:rPr b="1" i="0">
                    <a:ln>
                      <a:noFill/>
                    </a:ln>
                    <a:solidFill>
                      <a:schemeClr val="dk1"/>
                    </a:solidFill>
                    <a:latin typeface="Arial"/>
                  </a:rPr>
                  <a:t> Легко перевоплощаюсь.</a:t>
                </a:r>
              </a:p>
            </p:txBody>
          </p:sp>
        </p:grpSp>
        <p:sp>
          <p:nvSpPr>
            <p:cNvPr id="206" name="Google Shape;206;p13"/>
            <p:cNvSpPr/>
            <p:nvPr/>
          </p:nvSpPr>
          <p:spPr>
            <a:xfrm>
              <a:off x="10715" y="7078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7" name="Google Shape;207;p13"/>
          <p:cNvGrpSpPr/>
          <p:nvPr/>
        </p:nvGrpSpPr>
        <p:grpSpPr>
          <a:xfrm>
            <a:off x="-36730" y="4846096"/>
            <a:ext cx="2219760" cy="2212787"/>
            <a:chOff x="10916" y="6715"/>
            <a:chExt cx="3496" cy="3485"/>
          </a:xfrm>
        </p:grpSpPr>
        <p:grpSp>
          <p:nvGrpSpPr>
            <p:cNvPr id="208" name="Google Shape;208;p13"/>
            <p:cNvGrpSpPr/>
            <p:nvPr/>
          </p:nvGrpSpPr>
          <p:grpSpPr>
            <a:xfrm>
              <a:off x="10916" y="6715"/>
              <a:ext cx="3496" cy="3485"/>
              <a:chOff x="9270" y="1171"/>
              <a:chExt cx="3496" cy="3485"/>
            </a:xfrm>
          </p:grpSpPr>
          <p:pic>
            <p:nvPicPr>
              <p:cNvPr descr="11zon_cropped (23)" id="209" name="Google Shape;209;p13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9916" y="1811"/>
                <a:ext cx="2204" cy="220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0" name="Google Shape;210;p13"/>
              <p:cNvSpPr/>
              <p:nvPr/>
            </p:nvSpPr>
            <p:spPr>
              <a:xfrm rot="-7200000">
                <a:off x="9748" y="1628"/>
                <a:ext cx="2540" cy="2570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l"/>
                <a:r>
                  <a:rPr b="1" i="0">
                    <a:ln>
                      <a:noFill/>
                    </a:ln>
                    <a:solidFill>
                      <a:schemeClr val="dk1"/>
                    </a:solidFill>
                    <a:latin typeface="Arial"/>
                  </a:rPr>
                  <a:t> Уважаю границы.</a:t>
                </a:r>
              </a:p>
            </p:txBody>
          </p:sp>
        </p:grpSp>
        <p:sp>
          <p:nvSpPr>
            <p:cNvPr id="211" name="Google Shape;211;p13"/>
            <p:cNvSpPr/>
            <p:nvPr/>
          </p:nvSpPr>
          <p:spPr>
            <a:xfrm>
              <a:off x="11559" y="7355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2" name="Google Shape;212;p13"/>
          <p:cNvGrpSpPr/>
          <p:nvPr/>
        </p:nvGrpSpPr>
        <p:grpSpPr>
          <a:xfrm>
            <a:off x="5819925" y="876698"/>
            <a:ext cx="3861135" cy="3739584"/>
            <a:chOff x="10883" y="6595"/>
            <a:chExt cx="3562" cy="3555"/>
          </a:xfrm>
        </p:grpSpPr>
        <p:grpSp>
          <p:nvGrpSpPr>
            <p:cNvPr id="213" name="Google Shape;213;p13"/>
            <p:cNvGrpSpPr/>
            <p:nvPr/>
          </p:nvGrpSpPr>
          <p:grpSpPr>
            <a:xfrm>
              <a:off x="10883" y="6595"/>
              <a:ext cx="3562" cy="3555"/>
              <a:chOff x="9237" y="1051"/>
              <a:chExt cx="3562" cy="3555"/>
            </a:xfrm>
          </p:grpSpPr>
          <p:pic>
            <p:nvPicPr>
              <p:cNvPr descr="11zon_cropped (23)" id="214" name="Google Shape;214;p13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9916" y="1811"/>
                <a:ext cx="2204" cy="220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5" name="Google Shape;215;p13"/>
              <p:cNvSpPr/>
              <p:nvPr/>
            </p:nvSpPr>
            <p:spPr>
              <a:xfrm rot="-7500000">
                <a:off x="9748" y="1543"/>
                <a:ext cx="2540" cy="2570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l"/>
                <a:r>
                  <a:rPr b="1" i="0">
                    <a:ln>
                      <a:noFill/>
                    </a:ln>
                    <a:solidFill>
                      <a:schemeClr val="dk1"/>
                    </a:solidFill>
                    <a:latin typeface="Arial"/>
                  </a:rPr>
                  <a:t> Уважаю границы.</a:t>
                </a:r>
              </a:p>
            </p:txBody>
          </p:sp>
        </p:grpSp>
        <p:sp>
          <p:nvSpPr>
            <p:cNvPr id="216" name="Google Shape;216;p13"/>
            <p:cNvSpPr/>
            <p:nvPr/>
          </p:nvSpPr>
          <p:spPr>
            <a:xfrm>
              <a:off x="11559" y="7355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11 (4)" id="217" name="Google Shape;217;p13"/>
          <p:cNvPicPr preferRelativeResize="0"/>
          <p:nvPr>
            <p:ph idx="1" type="body"/>
          </p:nvPr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013190" y="2121535"/>
            <a:ext cx="3178810" cy="476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16163001" id="223" name="Google Shape;223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825" cy="6858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16161800" id="92" name="Google Shape;92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635" cy="686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16161849" id="98" name="Google Shape;98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825" cy="6858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б" id="99" name="Google Shape;9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9960" y="0"/>
            <a:ext cx="10288270" cy="6858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16161959" id="105" name="Google Shape;105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60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_ikon" id="106" name="Google Shape;10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07970" y="1914525"/>
            <a:ext cx="5320028" cy="35464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_ikon3" id="107" name="Google Shape;10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5910" y="958850"/>
            <a:ext cx="5320028" cy="35464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_ikon4" id="108" name="Google Shape;108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35630" y="582930"/>
            <a:ext cx="5255259" cy="35032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_ikon5" id="109" name="Google Shape;109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43225" y="1316990"/>
            <a:ext cx="5330826" cy="35534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_ikon2" id="110" name="Google Shape;110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29460" y="1505585"/>
            <a:ext cx="5264786" cy="350964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4"/>
          <p:cNvSpPr/>
          <p:nvPr/>
        </p:nvSpPr>
        <p:spPr>
          <a:xfrm>
            <a:off x="2687320" y="469900"/>
            <a:ext cx="3265805" cy="1096645"/>
          </a:xfrm>
          <a:custGeom>
            <a:rect b="b" l="l" r="r" t="t"/>
            <a:pathLst>
              <a:path extrusionOk="0" h="1096645" w="3265805">
                <a:moveTo>
                  <a:pt x="1038225" y="8255"/>
                </a:moveTo>
                <a:lnTo>
                  <a:pt x="971550" y="16510"/>
                </a:lnTo>
                <a:lnTo>
                  <a:pt x="904240" y="33020"/>
                </a:lnTo>
                <a:lnTo>
                  <a:pt x="828675" y="33020"/>
                </a:lnTo>
                <a:lnTo>
                  <a:pt x="762000" y="41910"/>
                </a:lnTo>
                <a:lnTo>
                  <a:pt x="694690" y="50165"/>
                </a:lnTo>
                <a:lnTo>
                  <a:pt x="628015" y="58420"/>
                </a:lnTo>
                <a:lnTo>
                  <a:pt x="560705" y="66675"/>
                </a:lnTo>
                <a:lnTo>
                  <a:pt x="485775" y="83185"/>
                </a:lnTo>
                <a:lnTo>
                  <a:pt x="418465" y="92075"/>
                </a:lnTo>
                <a:lnTo>
                  <a:pt x="351790" y="92075"/>
                </a:lnTo>
                <a:lnTo>
                  <a:pt x="284480" y="108585"/>
                </a:lnTo>
                <a:lnTo>
                  <a:pt x="217805" y="167005"/>
                </a:lnTo>
                <a:lnTo>
                  <a:pt x="150495" y="226060"/>
                </a:lnTo>
                <a:lnTo>
                  <a:pt x="83820" y="267970"/>
                </a:lnTo>
                <a:lnTo>
                  <a:pt x="41910" y="334645"/>
                </a:lnTo>
                <a:lnTo>
                  <a:pt x="16510" y="410210"/>
                </a:lnTo>
                <a:lnTo>
                  <a:pt x="8255" y="476885"/>
                </a:lnTo>
                <a:lnTo>
                  <a:pt x="0" y="544195"/>
                </a:lnTo>
                <a:lnTo>
                  <a:pt x="41910" y="610870"/>
                </a:lnTo>
                <a:lnTo>
                  <a:pt x="92075" y="678180"/>
                </a:lnTo>
                <a:lnTo>
                  <a:pt x="159385" y="678180"/>
                </a:lnTo>
                <a:lnTo>
                  <a:pt x="242570" y="678180"/>
                </a:lnTo>
                <a:lnTo>
                  <a:pt x="309880" y="678180"/>
                </a:lnTo>
                <a:lnTo>
                  <a:pt x="376555" y="678180"/>
                </a:lnTo>
                <a:lnTo>
                  <a:pt x="443865" y="661035"/>
                </a:lnTo>
                <a:lnTo>
                  <a:pt x="510540" y="636270"/>
                </a:lnTo>
                <a:lnTo>
                  <a:pt x="577850" y="619125"/>
                </a:lnTo>
                <a:lnTo>
                  <a:pt x="644525" y="610870"/>
                </a:lnTo>
                <a:lnTo>
                  <a:pt x="711835" y="594360"/>
                </a:lnTo>
                <a:lnTo>
                  <a:pt x="778510" y="594360"/>
                </a:lnTo>
                <a:lnTo>
                  <a:pt x="845820" y="594360"/>
                </a:lnTo>
                <a:lnTo>
                  <a:pt x="912495" y="586105"/>
                </a:lnTo>
                <a:lnTo>
                  <a:pt x="979805" y="586105"/>
                </a:lnTo>
                <a:lnTo>
                  <a:pt x="1054735" y="586105"/>
                </a:lnTo>
                <a:lnTo>
                  <a:pt x="1130300" y="586105"/>
                </a:lnTo>
                <a:lnTo>
                  <a:pt x="1205865" y="586105"/>
                </a:lnTo>
                <a:lnTo>
                  <a:pt x="1272540" y="586105"/>
                </a:lnTo>
                <a:lnTo>
                  <a:pt x="1348105" y="586105"/>
                </a:lnTo>
                <a:lnTo>
                  <a:pt x="1415415" y="586105"/>
                </a:lnTo>
                <a:lnTo>
                  <a:pt x="1482090" y="586105"/>
                </a:lnTo>
                <a:lnTo>
                  <a:pt x="1549400" y="586105"/>
                </a:lnTo>
                <a:lnTo>
                  <a:pt x="1616075" y="586105"/>
                </a:lnTo>
                <a:lnTo>
                  <a:pt x="1683385" y="594360"/>
                </a:lnTo>
                <a:lnTo>
                  <a:pt x="1750060" y="602615"/>
                </a:lnTo>
                <a:lnTo>
                  <a:pt x="1816735" y="610870"/>
                </a:lnTo>
                <a:lnTo>
                  <a:pt x="1884045" y="610870"/>
                </a:lnTo>
                <a:lnTo>
                  <a:pt x="1950720" y="619125"/>
                </a:lnTo>
                <a:lnTo>
                  <a:pt x="2018030" y="636270"/>
                </a:lnTo>
                <a:lnTo>
                  <a:pt x="2084705" y="644525"/>
                </a:lnTo>
                <a:lnTo>
                  <a:pt x="2152015" y="652780"/>
                </a:lnTo>
                <a:lnTo>
                  <a:pt x="2218690" y="669925"/>
                </a:lnTo>
                <a:lnTo>
                  <a:pt x="2286000" y="686435"/>
                </a:lnTo>
                <a:lnTo>
                  <a:pt x="2352675" y="711200"/>
                </a:lnTo>
                <a:lnTo>
                  <a:pt x="2419985" y="736600"/>
                </a:lnTo>
                <a:lnTo>
                  <a:pt x="2486660" y="778510"/>
                </a:lnTo>
                <a:lnTo>
                  <a:pt x="2553970" y="803910"/>
                </a:lnTo>
                <a:lnTo>
                  <a:pt x="2620645" y="836930"/>
                </a:lnTo>
                <a:lnTo>
                  <a:pt x="2671445" y="904240"/>
                </a:lnTo>
                <a:lnTo>
                  <a:pt x="2604135" y="870585"/>
                </a:lnTo>
                <a:lnTo>
                  <a:pt x="2654300" y="937260"/>
                </a:lnTo>
                <a:lnTo>
                  <a:pt x="2721610" y="988060"/>
                </a:lnTo>
                <a:lnTo>
                  <a:pt x="2788285" y="1021080"/>
                </a:lnTo>
                <a:lnTo>
                  <a:pt x="2855595" y="1046480"/>
                </a:lnTo>
                <a:lnTo>
                  <a:pt x="2922270" y="1054735"/>
                </a:lnTo>
                <a:lnTo>
                  <a:pt x="2989580" y="1071245"/>
                </a:lnTo>
                <a:lnTo>
                  <a:pt x="3056255" y="1088390"/>
                </a:lnTo>
                <a:lnTo>
                  <a:pt x="3123565" y="1096645"/>
                </a:lnTo>
                <a:lnTo>
                  <a:pt x="3190240" y="1096645"/>
                </a:lnTo>
                <a:lnTo>
                  <a:pt x="3257550" y="1071245"/>
                </a:lnTo>
                <a:lnTo>
                  <a:pt x="3265805" y="1004570"/>
                </a:lnTo>
                <a:lnTo>
                  <a:pt x="3248660" y="937260"/>
                </a:lnTo>
                <a:lnTo>
                  <a:pt x="3232150" y="870585"/>
                </a:lnTo>
                <a:lnTo>
                  <a:pt x="3215640" y="803910"/>
                </a:lnTo>
                <a:lnTo>
                  <a:pt x="3215640" y="736600"/>
                </a:lnTo>
                <a:lnTo>
                  <a:pt x="3198495" y="669925"/>
                </a:lnTo>
                <a:lnTo>
                  <a:pt x="3165475" y="602615"/>
                </a:lnTo>
                <a:lnTo>
                  <a:pt x="3098165" y="544195"/>
                </a:lnTo>
                <a:lnTo>
                  <a:pt x="3031490" y="494030"/>
                </a:lnTo>
                <a:lnTo>
                  <a:pt x="2964180" y="460375"/>
                </a:lnTo>
                <a:lnTo>
                  <a:pt x="2897505" y="401955"/>
                </a:lnTo>
                <a:lnTo>
                  <a:pt x="2830195" y="351155"/>
                </a:lnTo>
                <a:lnTo>
                  <a:pt x="2763520" y="309245"/>
                </a:lnTo>
                <a:lnTo>
                  <a:pt x="2696210" y="292735"/>
                </a:lnTo>
                <a:lnTo>
                  <a:pt x="2629535" y="267970"/>
                </a:lnTo>
                <a:lnTo>
                  <a:pt x="2562225" y="250825"/>
                </a:lnTo>
                <a:lnTo>
                  <a:pt x="2495550" y="226060"/>
                </a:lnTo>
                <a:lnTo>
                  <a:pt x="2428240" y="208915"/>
                </a:lnTo>
                <a:lnTo>
                  <a:pt x="2361565" y="192405"/>
                </a:lnTo>
                <a:lnTo>
                  <a:pt x="2294255" y="175260"/>
                </a:lnTo>
                <a:lnTo>
                  <a:pt x="2227580" y="158750"/>
                </a:lnTo>
                <a:lnTo>
                  <a:pt x="2160270" y="150495"/>
                </a:lnTo>
                <a:lnTo>
                  <a:pt x="2093595" y="142240"/>
                </a:lnTo>
                <a:lnTo>
                  <a:pt x="2026285" y="116840"/>
                </a:lnTo>
                <a:lnTo>
                  <a:pt x="1959610" y="116840"/>
                </a:lnTo>
                <a:lnTo>
                  <a:pt x="1892300" y="100330"/>
                </a:lnTo>
                <a:lnTo>
                  <a:pt x="1816735" y="83185"/>
                </a:lnTo>
                <a:lnTo>
                  <a:pt x="1750060" y="66675"/>
                </a:lnTo>
                <a:lnTo>
                  <a:pt x="1683385" y="50165"/>
                </a:lnTo>
                <a:lnTo>
                  <a:pt x="1607820" y="41910"/>
                </a:lnTo>
                <a:lnTo>
                  <a:pt x="1540510" y="33020"/>
                </a:lnTo>
                <a:lnTo>
                  <a:pt x="1465580" y="16510"/>
                </a:lnTo>
                <a:lnTo>
                  <a:pt x="1398270" y="8255"/>
                </a:lnTo>
                <a:lnTo>
                  <a:pt x="1331595" y="0"/>
                </a:lnTo>
                <a:lnTo>
                  <a:pt x="1264285" y="0"/>
                </a:lnTo>
                <a:lnTo>
                  <a:pt x="1197610" y="0"/>
                </a:lnTo>
                <a:lnTo>
                  <a:pt x="1122045" y="0"/>
                </a:lnTo>
                <a:lnTo>
                  <a:pt x="1054735" y="0"/>
                </a:lnTo>
                <a:lnTo>
                  <a:pt x="988060" y="0"/>
                </a:lnTo>
                <a:lnTo>
                  <a:pt x="971550" y="8255"/>
                </a:lnTo>
                <a:lnTo>
                  <a:pt x="1038225" y="8255"/>
                </a:lnTo>
                <a:close/>
              </a:path>
            </a:pathLst>
          </a:custGeom>
          <a:solidFill>
            <a:srgbClr val="FE421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1967230" y="1290320"/>
            <a:ext cx="3684270" cy="1348105"/>
          </a:xfrm>
          <a:custGeom>
            <a:rect b="b" l="l" r="r" t="t"/>
            <a:pathLst>
              <a:path extrusionOk="0" h="1348105" w="3684270">
                <a:moveTo>
                  <a:pt x="1875790" y="0"/>
                </a:moveTo>
                <a:lnTo>
                  <a:pt x="577850" y="334645"/>
                </a:lnTo>
                <a:lnTo>
                  <a:pt x="50165" y="895985"/>
                </a:lnTo>
                <a:lnTo>
                  <a:pt x="0" y="1348105"/>
                </a:lnTo>
                <a:lnTo>
                  <a:pt x="602615" y="1256030"/>
                </a:lnTo>
                <a:lnTo>
                  <a:pt x="1130300" y="996315"/>
                </a:lnTo>
                <a:lnTo>
                  <a:pt x="3307715" y="904240"/>
                </a:lnTo>
                <a:lnTo>
                  <a:pt x="3684270" y="552450"/>
                </a:lnTo>
                <a:lnTo>
                  <a:pt x="3374390" y="284480"/>
                </a:lnTo>
                <a:lnTo>
                  <a:pt x="1833880" y="0"/>
                </a:lnTo>
              </a:path>
            </a:pathLst>
          </a:custGeom>
          <a:solidFill>
            <a:srgbClr val="FF93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2846705" y="2470785"/>
            <a:ext cx="2729230" cy="862330"/>
          </a:xfrm>
          <a:custGeom>
            <a:rect b="b" l="l" r="r" t="t"/>
            <a:pathLst>
              <a:path extrusionOk="0" h="862330" w="2729230">
                <a:moveTo>
                  <a:pt x="259080" y="17145"/>
                </a:moveTo>
                <a:lnTo>
                  <a:pt x="0" y="452120"/>
                </a:lnTo>
                <a:lnTo>
                  <a:pt x="200660" y="502285"/>
                </a:lnTo>
                <a:lnTo>
                  <a:pt x="1054735" y="419100"/>
                </a:lnTo>
                <a:lnTo>
                  <a:pt x="1917065" y="494030"/>
                </a:lnTo>
                <a:lnTo>
                  <a:pt x="2218690" y="645160"/>
                </a:lnTo>
                <a:lnTo>
                  <a:pt x="2646045" y="862330"/>
                </a:lnTo>
                <a:lnTo>
                  <a:pt x="2729230" y="678180"/>
                </a:lnTo>
                <a:lnTo>
                  <a:pt x="2570480" y="217805"/>
                </a:lnTo>
                <a:lnTo>
                  <a:pt x="1724660" y="0"/>
                </a:lnTo>
                <a:lnTo>
                  <a:pt x="226060" y="17145"/>
                </a:lnTo>
              </a:path>
            </a:pathLst>
          </a:custGeom>
          <a:solidFill>
            <a:srgbClr val="FDC7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4"/>
          <p:cNvSpPr/>
          <p:nvPr/>
        </p:nvSpPr>
        <p:spPr>
          <a:xfrm>
            <a:off x="2218055" y="3082290"/>
            <a:ext cx="2771775" cy="887730"/>
          </a:xfrm>
          <a:custGeom>
            <a:rect b="b" l="l" r="r" t="t"/>
            <a:pathLst>
              <a:path extrusionOk="0" h="887730" w="2771775">
                <a:moveTo>
                  <a:pt x="41910" y="887730"/>
                </a:moveTo>
                <a:lnTo>
                  <a:pt x="477520" y="292735"/>
                </a:lnTo>
                <a:lnTo>
                  <a:pt x="837565" y="184150"/>
                </a:lnTo>
                <a:lnTo>
                  <a:pt x="1565910" y="0"/>
                </a:lnTo>
                <a:lnTo>
                  <a:pt x="2101850" y="66675"/>
                </a:lnTo>
                <a:lnTo>
                  <a:pt x="2771775" y="242570"/>
                </a:lnTo>
                <a:lnTo>
                  <a:pt x="2553970" y="577850"/>
                </a:lnTo>
                <a:lnTo>
                  <a:pt x="1925955" y="569595"/>
                </a:lnTo>
                <a:lnTo>
                  <a:pt x="1264920" y="602615"/>
                </a:lnTo>
                <a:lnTo>
                  <a:pt x="1021715" y="678180"/>
                </a:lnTo>
                <a:lnTo>
                  <a:pt x="913130" y="778510"/>
                </a:lnTo>
                <a:lnTo>
                  <a:pt x="443865" y="878840"/>
                </a:lnTo>
                <a:lnTo>
                  <a:pt x="0" y="887730"/>
                </a:lnTo>
              </a:path>
            </a:pathLst>
          </a:custGeom>
          <a:solidFill>
            <a:srgbClr val="B3C66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4"/>
          <p:cNvSpPr/>
          <p:nvPr/>
        </p:nvSpPr>
        <p:spPr>
          <a:xfrm>
            <a:off x="3248025" y="3844290"/>
            <a:ext cx="2169160" cy="1155700"/>
          </a:xfrm>
          <a:custGeom>
            <a:rect b="b" l="l" r="r" t="t"/>
            <a:pathLst>
              <a:path extrusionOk="0" h="1155700" w="2169160">
                <a:moveTo>
                  <a:pt x="184785" y="50165"/>
                </a:moveTo>
                <a:lnTo>
                  <a:pt x="0" y="368300"/>
                </a:lnTo>
                <a:lnTo>
                  <a:pt x="226695" y="518795"/>
                </a:lnTo>
                <a:lnTo>
                  <a:pt x="619760" y="460375"/>
                </a:lnTo>
                <a:lnTo>
                  <a:pt x="1155700" y="468630"/>
                </a:lnTo>
                <a:lnTo>
                  <a:pt x="1415415" y="502285"/>
                </a:lnTo>
                <a:lnTo>
                  <a:pt x="1532890" y="678180"/>
                </a:lnTo>
                <a:lnTo>
                  <a:pt x="2043430" y="1155700"/>
                </a:lnTo>
                <a:lnTo>
                  <a:pt x="2169160" y="477520"/>
                </a:lnTo>
                <a:lnTo>
                  <a:pt x="2051685" y="343535"/>
                </a:lnTo>
                <a:lnTo>
                  <a:pt x="1767205" y="192405"/>
                </a:lnTo>
                <a:lnTo>
                  <a:pt x="1063625" y="0"/>
                </a:lnTo>
                <a:lnTo>
                  <a:pt x="351790" y="0"/>
                </a:lnTo>
                <a:lnTo>
                  <a:pt x="142875" y="58420"/>
                </a:lnTo>
              </a:path>
            </a:pathLst>
          </a:custGeom>
          <a:solidFill>
            <a:srgbClr val="80BDC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16162419" id="121" name="Google Shape;121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825" cy="6858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16162458" id="127" name="Google Shape;127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6285" cy="6857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16162554" id="133" name="Google Shape;133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365" cy="6859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16162837" id="139" name="Google Shape;139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6285" cy="68573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9_2" id="140" name="Google Shape;14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835" y="0"/>
            <a:ext cx="10514965" cy="7009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9_1" id="141" name="Google Shape;141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0125" y="0"/>
            <a:ext cx="10093960" cy="67290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9_3" id="142" name="Google Shape;142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0410" y="-251460"/>
            <a:ext cx="10923270" cy="7281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16162652" id="148" name="Google Shape;148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218670" cy="6875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A1DAFE0-755E-4A5B-BF4B-EE43B7D52CD4}"/>
</file>

<file path=customXml/itemProps2.xml><?xml version="1.0" encoding="utf-8"?>
<ds:datastoreItem xmlns:ds="http://schemas.openxmlformats.org/officeDocument/2006/customXml" ds:itemID="{71351643-A82F-41F1-B625-C91F2EF5533C}"/>
</file>

<file path=customXml/itemProps3.xml><?xml version="1.0" encoding="utf-8"?>
<ds:datastoreItem xmlns:ds="http://schemas.openxmlformats.org/officeDocument/2006/customXml" ds:itemID="{C499F41F-1D0C-475C-8863-433004EEDD37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Yana Hrintsova</dc:creator>
  <dcterms:created xsi:type="dcterms:W3CDTF">2025-04-16T13:46:00Z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7937B20C9680439AB49CA6C567ECEF51_12</vt:lpwstr>
  </property>
  <property fmtid="{D5CDD505-2E9C-101B-9397-08002B2CF9AE}" pid="3" name="KSOProductBuildVer">
    <vt:lpwstr>1033-12.2.0.20795</vt:lpwstr>
  </property>
  <property fmtid="{D5CDD505-2E9C-101B-9397-08002B2CF9AE}" pid="4" name="ContentTypeId">
    <vt:lpwstr>0x01010038FC03484849DD4F838791533D0789A3</vt:lpwstr>
  </property>
</Properties>
</file>