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iFll90dQVufNhUR9pPQ+5ue/0K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8" Type="http://schemas.openxmlformats.org/officeDocument/2006/relationships/slide" Target="slides/slide4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20" Type="http://schemas.openxmlformats.org/officeDocument/2006/relationships/customXml" Target="../customXml/item3.xml"/><Relationship Id="rId11" Type="http://schemas.openxmlformats.org/officeDocument/2006/relationships/slide" Target="slides/slide7.xml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21.png"/><Relationship Id="rId8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3605" id="85" name="Google Shape;85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06300" cy="69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5225" id="142" name="Google Shape;14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14122915" id="143" name="Google Shape;143;p10"/>
          <p:cNvPicPr preferRelativeResize="0"/>
          <p:nvPr/>
        </p:nvPicPr>
        <p:blipFill rotWithShape="1">
          <a:blip r:embed="rId4">
            <a:alphaModFix/>
          </a:blip>
          <a:srcRect b="9721" l="32564" r="14135" t="0"/>
          <a:stretch/>
        </p:blipFill>
        <p:spPr>
          <a:xfrm rot="-300000">
            <a:off x="3608705" y="913765"/>
            <a:ext cx="1805305" cy="17456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 (1)" id="144" name="Google Shape;144;p10"/>
          <p:cNvPicPr preferRelativeResize="0"/>
          <p:nvPr/>
        </p:nvPicPr>
        <p:blipFill rotWithShape="1">
          <a:blip r:embed="rId5">
            <a:alphaModFix/>
          </a:blip>
          <a:srcRect b="0" l="10642" r="10065" t="0"/>
          <a:stretch/>
        </p:blipFill>
        <p:spPr>
          <a:xfrm rot="360000">
            <a:off x="6534150" y="1023620"/>
            <a:ext cx="1920875" cy="1615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 (2)" id="145" name="Google Shape;145;p10"/>
          <p:cNvPicPr preferRelativeResize="0"/>
          <p:nvPr/>
        </p:nvPicPr>
        <p:blipFill rotWithShape="1">
          <a:blip r:embed="rId6">
            <a:alphaModFix/>
          </a:blip>
          <a:srcRect b="0" l="13734" r="18521" t="0"/>
          <a:stretch/>
        </p:blipFill>
        <p:spPr>
          <a:xfrm rot="-420000">
            <a:off x="2327910" y="3852545"/>
            <a:ext cx="1769745" cy="157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" id="146" name="Google Shape;146;p10"/>
          <p:cNvPicPr preferRelativeResize="0"/>
          <p:nvPr/>
        </p:nvPicPr>
        <p:blipFill rotWithShape="1">
          <a:blip r:embed="rId7">
            <a:alphaModFix/>
          </a:blip>
          <a:srcRect b="0" l="19317" r="6041" t="0"/>
          <a:stretch/>
        </p:blipFill>
        <p:spPr>
          <a:xfrm>
            <a:off x="5055235" y="3753485"/>
            <a:ext cx="1760855" cy="157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 (1)" id="147" name="Google Shape;147;p10"/>
          <p:cNvPicPr preferRelativeResize="0"/>
          <p:nvPr/>
        </p:nvPicPr>
        <p:blipFill rotWithShape="1">
          <a:blip r:embed="rId8">
            <a:alphaModFix/>
          </a:blip>
          <a:srcRect b="0" l="7649" r="17678" t="0"/>
          <a:stretch/>
        </p:blipFill>
        <p:spPr>
          <a:xfrm rot="540000">
            <a:off x="7772400" y="3973195"/>
            <a:ext cx="1772920" cy="158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yanochka2.0_brazil_2d_cartoon_drawingbackground_simple_cartoon__a826c5f7-ec8a-4a85-96d9-3e838c7a47d0" id="153" name="Google Shape;1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5"/>
            <a:ext cx="12235815" cy="685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atha" id="154" name="Google Shape;154;p1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140065" y="2506345"/>
            <a:ext cx="4351655" cy="4351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155" name="Google Shape;15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56" name="Google Shape;156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57" name="Google Shape;157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58" name="Google Shape;158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59" name="Google Shape;159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0" name="Google Shape;160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1" name="Google Shape;161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2" name="Google Shape;162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3" name="Google Shape;163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4" name="Google Shape;164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5" name="Google Shape;165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6" name="Google Shape;166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67" name="Google Shape;167;p11"/>
          <p:cNvPicPr preferRelativeResize="0"/>
          <p:nvPr/>
        </p:nvPicPr>
        <p:blipFill rotWithShape="1">
          <a:blip r:embed="rId6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11"/>
          <p:cNvGrpSpPr/>
          <p:nvPr/>
        </p:nvGrpSpPr>
        <p:grpSpPr>
          <a:xfrm>
            <a:off x="353766" y="71839"/>
            <a:ext cx="1414096" cy="1409915"/>
            <a:chOff x="11452" y="6488"/>
            <a:chExt cx="2227" cy="2220"/>
          </a:xfrm>
        </p:grpSpPr>
        <p:pic>
          <p:nvPicPr>
            <p:cNvPr descr="11zon_cropped (22)" id="169" name="Google Shape;169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452" y="6488"/>
              <a:ext cx="2227" cy="2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11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1"/>
          <p:cNvGrpSpPr/>
          <p:nvPr/>
        </p:nvGrpSpPr>
        <p:grpSpPr>
          <a:xfrm>
            <a:off x="359468" y="1764650"/>
            <a:ext cx="1413532" cy="1413105"/>
            <a:chOff x="10714" y="7036"/>
            <a:chExt cx="2226" cy="2225"/>
          </a:xfrm>
        </p:grpSpPr>
        <p:pic>
          <p:nvPicPr>
            <p:cNvPr descr="11zon_cropped (18)" id="172" name="Google Shape;172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14" y="7036"/>
              <a:ext cx="2226" cy="2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11"/>
            <p:cNvSpPr/>
            <p:nvPr/>
          </p:nvSpPr>
          <p:spPr>
            <a:xfrm>
              <a:off x="10715" y="7078"/>
              <a:ext cx="2100" cy="2100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1"/>
          <p:cNvGrpSpPr/>
          <p:nvPr/>
        </p:nvGrpSpPr>
        <p:grpSpPr>
          <a:xfrm>
            <a:off x="6554412" y="1668542"/>
            <a:ext cx="2430261" cy="2418736"/>
            <a:chOff x="10714" y="7036"/>
            <a:chExt cx="2226" cy="2226"/>
          </a:xfrm>
        </p:grpSpPr>
        <p:pic>
          <p:nvPicPr>
            <p:cNvPr descr="11zon_cropped (18)" id="175" name="Google Shape;175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14" y="7036"/>
              <a:ext cx="2226" cy="2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1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5401" id="182" name="Google Shape;182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0260" cy="6887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b" id="183" name="Google Shape;18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770" y="0"/>
            <a:ext cx="10332720" cy="688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1" name="Google Shape;91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Firefly 20250414122915" id="92" name="Google Shape;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3721" id="98" name="Google Shape;98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19305" cy="6875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b"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1765" y="0"/>
            <a:ext cx="9932035" cy="6621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4429" id="105" name="Google Shape;10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4709" id="111" name="Google Shape;111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5975" cy="6858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a" id="112" name="Google Shape;1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070" y="-635"/>
            <a:ext cx="11380470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4901" id="118" name="Google Shape;118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4953" id="124" name="Google Shape;124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5034" id="130" name="Google Shape;13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4125136" id="136" name="Google Shape;13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5297155-0202-4626-8874-492FD48BDC6F}"/>
</file>

<file path=customXml/itemProps2.xml><?xml version="1.0" encoding="utf-8"?>
<ds:datastoreItem xmlns:ds="http://schemas.openxmlformats.org/officeDocument/2006/customXml" ds:itemID="{B897312E-DBF8-4E53-B4BD-6EE7E7451EF6}"/>
</file>

<file path=customXml/itemProps3.xml><?xml version="1.0" encoding="utf-8"?>
<ds:datastoreItem xmlns:ds="http://schemas.openxmlformats.org/officeDocument/2006/customXml" ds:itemID="{E83394AE-4619-4EFF-A615-35D121E7D716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2025-04-14T10:59:00Z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228ABF86BBAB4A62A4D1A710E4A6C4D6_12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