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js7IsHB47Gzh9mOuUH/gbQg0Nx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ustomXml" Target="../customXml/item1.xml"/><Relationship Id="rId21" Type="http://schemas.openxmlformats.org/officeDocument/2006/relationships/slide" Target="slides/slide17.xml"/><Relationship Id="rId3" Type="http://schemas.openxmlformats.org/officeDocument/2006/relationships/slideMaster" Target="slideMasters/slideMaster1.xml"/><Relationship Id="rId25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24" Type="http://schemas.openxmlformats.org/officeDocument/2006/relationships/slide" Target="slides/slide20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3" Type="http://schemas.openxmlformats.org/officeDocument/2006/relationships/slide" Target="slides/slide19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8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34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50.png"/><Relationship Id="rId5" Type="http://schemas.openxmlformats.org/officeDocument/2006/relationships/image" Target="../media/image41.png"/><Relationship Id="rId6" Type="http://schemas.openxmlformats.org/officeDocument/2006/relationships/image" Target="../media/image45.png"/><Relationship Id="rId7" Type="http://schemas.openxmlformats.org/officeDocument/2006/relationships/image" Target="../media/image44.png"/><Relationship Id="rId8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26.png"/><Relationship Id="rId7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Relationship Id="rId7" Type="http://schemas.openxmlformats.org/officeDocument/2006/relationships/image" Target="../media/image32.png"/><Relationship Id="rId8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516212711" id="85" name="Google Shape;85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8" name="Google Shape;158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yanochka2.0_fieldday_2d_animation_stylebackground_light_bright_dc17ecdd-cc04-42d2-99f7-6e052375f74f" id="159" name="Google Shape;15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514580" cy="7013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c4fe96f82edf0b9a0d1bda1270cecd60.pngc4fe96f82edf0b9a0d1bda1270cecd60" id="160" name="Google Shape;160;p10"/>
          <p:cNvPicPr preferRelativeResize="0"/>
          <p:nvPr/>
        </p:nvPicPr>
        <p:blipFill rotWithShape="1">
          <a:blip r:embed="rId4">
            <a:alphaModFix/>
          </a:blip>
          <a:srcRect b="0" l="3964" r="2051" t="0"/>
          <a:stretch/>
        </p:blipFill>
        <p:spPr>
          <a:xfrm>
            <a:off x="3272790" y="1391285"/>
            <a:ext cx="5297805" cy="3778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99831e1995520689eba365b453d28370.png99831e1995520689eba365b453d28370" id="161" name="Google Shape;161;p10"/>
          <p:cNvPicPr preferRelativeResize="0"/>
          <p:nvPr/>
        </p:nvPicPr>
        <p:blipFill rotWithShape="1">
          <a:blip r:embed="rId5">
            <a:alphaModFix/>
          </a:blip>
          <a:srcRect b="0" l="3372" r="3122" t="0"/>
          <a:stretch/>
        </p:blipFill>
        <p:spPr>
          <a:xfrm>
            <a:off x="1928495" y="973455"/>
            <a:ext cx="7987030" cy="5066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62000"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9а" id="167" name="Google Shape;167;p1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5617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Downloads/Rechik.pngRechik" id="168" name="Google Shape;168;p11"/>
          <p:cNvPicPr preferRelativeResize="0"/>
          <p:nvPr/>
        </p:nvPicPr>
        <p:blipFill rotWithShape="1">
          <a:blip r:embed="rId5">
            <a:alphaModFix/>
          </a:blip>
          <a:srcRect b="3" l="0" r="0" t="4"/>
          <a:stretch/>
        </p:blipFill>
        <p:spPr>
          <a:xfrm>
            <a:off x="2047875" y="313690"/>
            <a:ext cx="8407400" cy="5604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text" id="169" name="Google Shape;169;p11"/>
          <p:cNvPicPr preferRelativeResize="0"/>
          <p:nvPr/>
        </p:nvPicPr>
        <p:blipFill rotWithShape="1">
          <a:blip r:embed="rId3">
            <a:alphaModFix/>
          </a:blip>
          <a:srcRect b="59817" l="46292" r="20982" t="12771"/>
          <a:stretch/>
        </p:blipFill>
        <p:spPr>
          <a:xfrm>
            <a:off x="-208915" y="-523875"/>
            <a:ext cx="13220065" cy="738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11"/>
          <p:cNvGrpSpPr/>
          <p:nvPr/>
        </p:nvGrpSpPr>
        <p:grpSpPr>
          <a:xfrm>
            <a:off x="3121025" y="1216025"/>
            <a:ext cx="5631180" cy="3921125"/>
            <a:chOff x="4797" y="1485"/>
            <a:chExt cx="8868" cy="6175"/>
          </a:xfrm>
        </p:grpSpPr>
        <p:pic>
          <p:nvPicPr>
            <p:cNvPr descr="9b" id="171" name="Google Shape;171;p11"/>
            <p:cNvPicPr preferRelativeResize="0"/>
            <p:nvPr/>
          </p:nvPicPr>
          <p:blipFill rotWithShape="1">
            <a:blip r:embed="rId6">
              <a:alphaModFix/>
            </a:blip>
            <a:srcRect b="71352" l="35605" r="54153" t="0"/>
            <a:stretch/>
          </p:blipFill>
          <p:spPr>
            <a:xfrm>
              <a:off x="6937" y="1636"/>
              <a:ext cx="989" cy="1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72" name="Google Shape;172;p11"/>
            <p:cNvPicPr preferRelativeResize="0"/>
            <p:nvPr/>
          </p:nvPicPr>
          <p:blipFill rotWithShape="1">
            <a:blip r:embed="rId6">
              <a:alphaModFix/>
            </a:blip>
            <a:srcRect b="67914" l="16854" r="73657" t="0"/>
            <a:stretch/>
          </p:blipFill>
          <p:spPr>
            <a:xfrm>
              <a:off x="9345" y="1485"/>
              <a:ext cx="795" cy="1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73" name="Google Shape;173;p11"/>
            <p:cNvPicPr preferRelativeResize="0"/>
            <p:nvPr/>
          </p:nvPicPr>
          <p:blipFill rotWithShape="1">
            <a:blip r:embed="rId6">
              <a:alphaModFix/>
            </a:blip>
            <a:srcRect b="69275" l="26163" r="64299" t="0"/>
            <a:stretch/>
          </p:blipFill>
          <p:spPr>
            <a:xfrm>
              <a:off x="10413" y="1485"/>
              <a:ext cx="799" cy="1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74" name="Google Shape;174;p11"/>
            <p:cNvPicPr preferRelativeResize="0"/>
            <p:nvPr/>
          </p:nvPicPr>
          <p:blipFill rotWithShape="1">
            <a:blip r:embed="rId6">
              <a:alphaModFix/>
            </a:blip>
            <a:srcRect b="68362" l="46121" r="45882" t="0"/>
            <a:stretch/>
          </p:blipFill>
          <p:spPr>
            <a:xfrm>
              <a:off x="12995" y="3989"/>
              <a:ext cx="670" cy="1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75" name="Google Shape;175;p11"/>
            <p:cNvPicPr preferRelativeResize="0"/>
            <p:nvPr/>
          </p:nvPicPr>
          <p:blipFill rotWithShape="1">
            <a:blip r:embed="rId6">
              <a:alphaModFix/>
            </a:blip>
            <a:srcRect b="70725" l="0" r="83397" t="0"/>
            <a:stretch/>
          </p:blipFill>
          <p:spPr>
            <a:xfrm>
              <a:off x="5415" y="3090"/>
              <a:ext cx="1391" cy="1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76" name="Google Shape;176;p11"/>
            <p:cNvPicPr preferRelativeResize="0"/>
            <p:nvPr/>
          </p:nvPicPr>
          <p:blipFill rotWithShape="1">
            <a:blip r:embed="rId6">
              <a:alphaModFix/>
            </a:blip>
            <a:srcRect b="46428" l="45500" r="45380" t="31816"/>
            <a:stretch/>
          </p:blipFill>
          <p:spPr>
            <a:xfrm>
              <a:off x="9345" y="4265"/>
              <a:ext cx="764" cy="1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77" name="Google Shape;177;p11"/>
            <p:cNvPicPr preferRelativeResize="0"/>
            <p:nvPr/>
          </p:nvPicPr>
          <p:blipFill rotWithShape="1">
            <a:blip r:embed="rId6">
              <a:alphaModFix/>
            </a:blip>
            <a:srcRect b="69991" l="61984" r="28718" t="0"/>
            <a:stretch/>
          </p:blipFill>
          <p:spPr>
            <a:xfrm>
              <a:off x="4797" y="3764"/>
              <a:ext cx="779" cy="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78" name="Google Shape;178;p11"/>
            <p:cNvPicPr preferRelativeResize="0"/>
            <p:nvPr/>
          </p:nvPicPr>
          <p:blipFill rotWithShape="1">
            <a:blip r:embed="rId6">
              <a:alphaModFix/>
            </a:blip>
            <a:srcRect b="69275" l="26163" r="64299" t="0"/>
            <a:stretch/>
          </p:blipFill>
          <p:spPr>
            <a:xfrm>
              <a:off x="10907" y="3764"/>
              <a:ext cx="799" cy="1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79" name="Google Shape;179;p11"/>
            <p:cNvPicPr preferRelativeResize="0"/>
            <p:nvPr/>
          </p:nvPicPr>
          <p:blipFill rotWithShape="1">
            <a:blip r:embed="rId6">
              <a:alphaModFix/>
            </a:blip>
            <a:srcRect b="69991" l="61984" r="28718" t="0"/>
            <a:stretch/>
          </p:blipFill>
          <p:spPr>
            <a:xfrm>
              <a:off x="11925" y="5603"/>
              <a:ext cx="779" cy="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80" name="Google Shape;180;p11"/>
            <p:cNvPicPr preferRelativeResize="0"/>
            <p:nvPr/>
          </p:nvPicPr>
          <p:blipFill rotWithShape="1">
            <a:blip r:embed="rId6">
              <a:alphaModFix/>
            </a:blip>
            <a:srcRect b="67914" l="16854" r="73657" t="0"/>
            <a:stretch/>
          </p:blipFill>
          <p:spPr>
            <a:xfrm>
              <a:off x="9618" y="5868"/>
              <a:ext cx="795" cy="1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81" name="Google Shape;181;p11"/>
            <p:cNvPicPr preferRelativeResize="0"/>
            <p:nvPr/>
          </p:nvPicPr>
          <p:blipFill rotWithShape="1">
            <a:blip r:embed="rId6">
              <a:alphaModFix/>
            </a:blip>
            <a:srcRect b="67914" l="16854" r="73657" t="0"/>
            <a:stretch/>
          </p:blipFill>
          <p:spPr>
            <a:xfrm>
              <a:off x="11706" y="2473"/>
              <a:ext cx="795" cy="1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82" name="Google Shape;182;p11"/>
            <p:cNvPicPr preferRelativeResize="0"/>
            <p:nvPr/>
          </p:nvPicPr>
          <p:blipFill rotWithShape="1">
            <a:blip r:embed="rId6">
              <a:alphaModFix/>
            </a:blip>
            <a:srcRect b="68362" l="46121" r="45882" t="0"/>
            <a:stretch/>
          </p:blipFill>
          <p:spPr>
            <a:xfrm>
              <a:off x="8027" y="4316"/>
              <a:ext cx="670" cy="1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83" name="Google Shape;183;p11"/>
            <p:cNvPicPr preferRelativeResize="0"/>
            <p:nvPr/>
          </p:nvPicPr>
          <p:blipFill rotWithShape="1">
            <a:blip r:embed="rId6">
              <a:alphaModFix/>
            </a:blip>
            <a:srcRect b="47449" l="53306" r="38697" t="34969"/>
            <a:stretch/>
          </p:blipFill>
          <p:spPr>
            <a:xfrm>
              <a:off x="8300" y="3334"/>
              <a:ext cx="670" cy="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9b" id="184" name="Google Shape;184;p11"/>
            <p:cNvPicPr preferRelativeResize="0"/>
            <p:nvPr/>
          </p:nvPicPr>
          <p:blipFill rotWithShape="1">
            <a:blip r:embed="rId6">
              <a:alphaModFix/>
            </a:blip>
            <a:srcRect b="46052" l="60933" r="29397" t="34699"/>
            <a:stretch/>
          </p:blipFill>
          <p:spPr>
            <a:xfrm>
              <a:off x="6467" y="6204"/>
              <a:ext cx="810" cy="1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0" name="Google Shape;190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puovia_A_whimsical_scene_with_fluffy_clouds_in_various_pastel__163118ff-f0b7-49da-9eb1-f354d0e2adc4" id="191" name="Google Shape;1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47245" cy="6863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192" name="Google Shape;192;p12"/>
          <p:cNvPicPr preferRelativeResize="0"/>
          <p:nvPr/>
        </p:nvPicPr>
        <p:blipFill rotWithShape="1">
          <a:blip r:embed="rId4">
            <a:alphaModFix/>
          </a:blip>
          <a:srcRect b="7" l="0" r="0" t="8"/>
          <a:stretch/>
        </p:blipFill>
        <p:spPr>
          <a:xfrm>
            <a:off x="665480" y="1337310"/>
            <a:ext cx="4189730" cy="4189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193" name="Google Shape;193;p12"/>
          <p:cNvPicPr preferRelativeResize="0"/>
          <p:nvPr/>
        </p:nvPicPr>
        <p:blipFill rotWithShape="1">
          <a:blip r:embed="rId4">
            <a:alphaModFix/>
          </a:blip>
          <a:srcRect b="7" l="0" r="0" t="8"/>
          <a:stretch/>
        </p:blipFill>
        <p:spPr>
          <a:xfrm>
            <a:off x="4286250" y="1337310"/>
            <a:ext cx="4189730" cy="4189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194" name="Google Shape;194;p12"/>
          <p:cNvPicPr preferRelativeResize="0"/>
          <p:nvPr/>
        </p:nvPicPr>
        <p:blipFill rotWithShape="1">
          <a:blip r:embed="rId4">
            <a:alphaModFix/>
          </a:blip>
          <a:srcRect b="7" l="0" r="0" t="8"/>
          <a:stretch/>
        </p:blipFill>
        <p:spPr>
          <a:xfrm>
            <a:off x="7906385" y="1337310"/>
            <a:ext cx="4189730" cy="4189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195" name="Google Shape;19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370" y="613410"/>
            <a:ext cx="5396865" cy="5396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196" name="Google Shape;19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6505" y="613410"/>
            <a:ext cx="5396865" cy="5396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197" name="Google Shape;19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5370" y="613410"/>
            <a:ext cx="5396865" cy="5396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198" name="Google Shape;19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2455" y="2927985"/>
            <a:ext cx="1624965" cy="1624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199" name="Google Shape;19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345" y="3011805"/>
            <a:ext cx="1624965" cy="1624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balloon--2d-cartoon-drawing--white-background--sim.pngballoon--2d-cartoon-drawing--white-background--sim" id="200" name="Google Shape;20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2235" y="3011805"/>
            <a:ext cx="1624965" cy="1624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6" name="Google Shape;206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yanochka2.0_Design_a_lively_and_colorful_background_inspired_by_3fbb26bb-bc4f-4093-b4fb-41e7763638ae" id="207" name="Google Shape;2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9850" y="-13970"/>
            <a:ext cx="12261850" cy="6871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5yaq5yary" id="208" name="Google Shape;20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019175" y="2086610"/>
            <a:ext cx="5076825" cy="5076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5uyw5" id="209" name="Google Shape;20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12750" y="1257935"/>
            <a:ext cx="6733540" cy="6733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he_falcon_attacks._Simple_2D_vector_image_with_minimal_bb9365e0-8b8e-42ba-81ba-10018a6d6ea1" id="210" name="Google Shape;21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200000">
            <a:off x="7226935" y="-52070"/>
            <a:ext cx="4351655" cy="435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6" name="Google Shape;216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boy1" id="217" name="Google Shape;21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3110" y="2336165"/>
            <a:ext cx="2993390" cy="29933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yanag\OneDrive\Робочий стіл\solid-white-fence-with-one-opening--2d-cartoon-dra.pngsolid-white-fence-with-one-opening--2d-cartoon-dra" id="218" name="Google Shape;218;p14"/>
          <p:cNvPicPr preferRelativeResize="0"/>
          <p:nvPr/>
        </p:nvPicPr>
        <p:blipFill rotWithShape="1">
          <a:blip r:embed="rId4">
            <a:alphaModFix/>
          </a:blip>
          <a:srcRect b="191" l="0" r="0" t="192"/>
          <a:stretch/>
        </p:blipFill>
        <p:spPr>
          <a:xfrm>
            <a:off x="-42545" y="635"/>
            <a:ext cx="12234545" cy="6857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y1" id="219" name="Google Shape;21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7550" y="744855"/>
            <a:ext cx="5368925" cy="53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5" name="Google Shape;225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puovia_Peppas_Family_Living_Room_A_cozy_living_room_with_a_com_8a8b8f4e-c830-446f-8f4d-5444f6ffa1ec" id="226" name="Google Shape;22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58040" cy="6870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able_Simple_2D_vector_image_with_minimal_shading_and_c_1f095347-a89e-4c73-b2c3-fd6081e5816b" id="227" name="Google Shape;22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445" y="2752090"/>
            <a:ext cx="9201150" cy="9201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lemon_Simple_2D_vector_image_with_minimal_shading_and_c_c2d53fd5-23c8-40e0-8340-62c09fe97c15" id="228" name="Google Shape;22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8005" y="569595"/>
            <a:ext cx="1848485" cy="18484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lemon_Simple_2D_vector_image_with_minimal_shading_and_c_c2d53fd5-23c8-40e0-8340-62c09fe97c15" id="229" name="Google Shape;22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408045" y="598170"/>
            <a:ext cx="1819910" cy="1819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ransparent_glass_cup_Simple_2D_vector_image_with_minim_0024235f-5453-427e-8ae0-023d958518db" id="230" name="Google Shape;23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40355" y="2232025"/>
            <a:ext cx="2955925" cy="2955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ransparent_glass_cup_with_yellow_juice_Simple_2D_vecto_6a1095f3-5640-4bea-ae14-69fe71f4ec63" id="231" name="Google Shape;23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40355" y="2232025"/>
            <a:ext cx="2936875" cy="2936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ransparent_glass_cup_with_yellow_juice_Simple_2D_vecto_254b2e6d-6f3c-4a1f-94fc-d54a9a96cd87" id="232" name="Google Shape;232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29560" y="2221230"/>
            <a:ext cx="2947670" cy="2947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ransparent_glass_cup_with_yellow_juice_Simple_2D_vecto_85ef36d2-d243-4fd4-b4a2-190978d4e493" id="233" name="Google Shape;233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90190" y="2181860"/>
            <a:ext cx="3006090" cy="3006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ransparent_glass_cup_Simple_2D_vector_image_with_minim_0024235f-5453-427e-8ae0-023d958518db" id="234" name="Google Shape;23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08420" y="2212975"/>
            <a:ext cx="2955925" cy="2955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ransparent_glass_cup_with_yellow_juice_Simple_2D_vecto_6a1095f3-5640-4bea-ae14-69fe71f4ec63" id="235" name="Google Shape;23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08420" y="2212975"/>
            <a:ext cx="2936875" cy="2936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ransparent_glass_cup_with_yellow_juice_Simple_2D_vecto_254b2e6d-6f3c-4a1f-94fc-d54a9a96cd87" id="236" name="Google Shape;23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97625" y="2202180"/>
            <a:ext cx="2947670" cy="2947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ransparent_glass_cup_with_yellow_juice_Simple_2D_vecto_85ef36d2-d243-4fd4-b4a2-190978d4e493" id="237" name="Google Shape;23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58255" y="2162810"/>
            <a:ext cx="3006090" cy="3006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3" name="Google Shape;243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puovia_A_cheerful_nursery_school_with_vibrant_decorations_play_bfaf1031-9e7b-4c75-89ac-55996c3ce301" id="244" name="Google Shape;24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38355" cy="6858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he_cat_Simple_2D_vector_image_with_minimal_shading_and_c7624f8d-73fc-4e18-9298-8d456830ae20" id="245" name="Google Shape;24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645" y="1088390"/>
            <a:ext cx="5172075" cy="5172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the_black_cat_with_orange_eyes_stretches_Simple_2D_vect_b1b8d3d2-eac5-4e29-8008-c1e920d0aad8" id="246" name="Google Shape;24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8320" y="455930"/>
            <a:ext cx="6102350" cy="61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04192458" id="252" name="Google Shape;252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\Users\yanag\OneDrive\Робочий стіл\Firefly 20250516212711.pngFirefly 20250516212711" id="258" name="Google Shape;258;p18"/>
          <p:cNvPicPr preferRelativeResize="0"/>
          <p:nvPr/>
        </p:nvPicPr>
        <p:blipFill rotWithShape="1">
          <a:blip r:embed="rId3">
            <a:alphaModFix/>
          </a:blip>
          <a:srcRect b="195" l="0" r="0" t="196"/>
          <a:stretch/>
        </p:blipFill>
        <p:spPr>
          <a:xfrm>
            <a:off x="0" y="-26670"/>
            <a:ext cx="12282170" cy="688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ertical_blur" id="259" name="Google Shape;25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2050" y="0"/>
            <a:ext cx="96012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0" name="Google Shape;260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1" name="Google Shape;261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3502025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2" name="Google Shape;262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8890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3" name="Google Shape;263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4" name="Google Shape;264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5" name="Google Shape;265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6" name="Google Shape;266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7" name="Google Shape;267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8" name="Google Shape;268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69" name="Google Shape;269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70" name="Google Shape;270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71" name="Google Shape;271;p18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Downloads/Rechik.pngRechik" id="272" name="Google Shape;272;p18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6" r="6" t="0"/>
          <a:stretch/>
        </p:blipFill>
        <p:spPr>
          <a:xfrm>
            <a:off x="7074535" y="2253615"/>
            <a:ext cx="6905700" cy="460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18"/>
          <p:cNvGrpSpPr/>
          <p:nvPr/>
        </p:nvGrpSpPr>
        <p:grpSpPr>
          <a:xfrm>
            <a:off x="353901" y="71851"/>
            <a:ext cx="1414948" cy="1410147"/>
            <a:chOff x="11452" y="6488"/>
            <a:chExt cx="2228" cy="2220"/>
          </a:xfrm>
        </p:grpSpPr>
        <p:sp>
          <p:nvSpPr>
            <p:cNvPr id="274" name="Google Shape;274;p18"/>
            <p:cNvSpPr/>
            <p:nvPr/>
          </p:nvSpPr>
          <p:spPr>
            <a:xfrm>
              <a:off x="11452" y="6524"/>
              <a:ext cx="2100" cy="2100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11zon_cropped (22)" id="275" name="Google Shape;275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452" y="6488"/>
              <a:ext cx="2228" cy="22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8"/>
          <p:cNvGrpSpPr/>
          <p:nvPr/>
        </p:nvGrpSpPr>
        <p:grpSpPr>
          <a:xfrm>
            <a:off x="6563647" y="1651672"/>
            <a:ext cx="2415313" cy="2352326"/>
            <a:chOff x="11452" y="6488"/>
            <a:chExt cx="2228" cy="2220"/>
          </a:xfrm>
        </p:grpSpPr>
        <p:sp>
          <p:nvSpPr>
            <p:cNvPr id="277" name="Google Shape;277;p18"/>
            <p:cNvSpPr/>
            <p:nvPr/>
          </p:nvSpPr>
          <p:spPr>
            <a:xfrm>
              <a:off x="11452" y="6489"/>
              <a:ext cx="2100" cy="2100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11zon_cropped (22)" id="278" name="Google Shape;278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452" y="6488"/>
              <a:ext cx="2228" cy="22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07141000" id="284" name="Google Shape;284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04184406" id="285" name="Google Shape;285;p19"/>
          <p:cNvPicPr preferRelativeResize="0"/>
          <p:nvPr/>
        </p:nvPicPr>
        <p:blipFill rotWithShape="1">
          <a:blip r:embed="rId4">
            <a:alphaModFix/>
          </a:blip>
          <a:srcRect b="-438" l="-874" r="44645" t="8572"/>
          <a:stretch/>
        </p:blipFill>
        <p:spPr>
          <a:xfrm rot="360000">
            <a:off x="6652260" y="892175"/>
            <a:ext cx="1880235" cy="17284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04185113" id="286" name="Google Shape;286;p19"/>
          <p:cNvPicPr preferRelativeResize="0"/>
          <p:nvPr/>
        </p:nvPicPr>
        <p:blipFill rotWithShape="1">
          <a:blip r:embed="rId5">
            <a:alphaModFix/>
          </a:blip>
          <a:srcRect b="3440" l="24397" r="22224" t="6653"/>
          <a:stretch/>
        </p:blipFill>
        <p:spPr>
          <a:xfrm>
            <a:off x="5139055" y="3712845"/>
            <a:ext cx="1856105" cy="1758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04191014" id="287" name="Google Shape;287;p19"/>
          <p:cNvPicPr preferRelativeResize="0"/>
          <p:nvPr/>
        </p:nvPicPr>
        <p:blipFill rotWithShape="1">
          <a:blip r:embed="rId6">
            <a:alphaModFix/>
          </a:blip>
          <a:srcRect b="5765" l="47445" r="9272" t="19826"/>
          <a:stretch/>
        </p:blipFill>
        <p:spPr>
          <a:xfrm rot="-360000">
            <a:off x="2346325" y="3850640"/>
            <a:ext cx="1855470" cy="1794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04180714" id="288" name="Google Shape;288;p19"/>
          <p:cNvPicPr preferRelativeResize="0"/>
          <p:nvPr/>
        </p:nvPicPr>
        <p:blipFill rotWithShape="1">
          <a:blip r:embed="rId7">
            <a:alphaModFix/>
          </a:blip>
          <a:srcRect b="-209" l="19555" r="21522" t="210"/>
          <a:stretch/>
        </p:blipFill>
        <p:spPr>
          <a:xfrm rot="-300000">
            <a:off x="3683635" y="878205"/>
            <a:ext cx="1901825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а" id="289" name="Google Shape;289;p19"/>
          <p:cNvPicPr preferRelativeResize="0"/>
          <p:nvPr/>
        </p:nvPicPr>
        <p:blipFill rotWithShape="1">
          <a:blip r:embed="rId8">
            <a:alphaModFix/>
          </a:blip>
          <a:srcRect b="0" l="14152" r="15479" t="0"/>
          <a:stretch/>
        </p:blipFill>
        <p:spPr>
          <a:xfrm rot="360000">
            <a:off x="7951470" y="3815715"/>
            <a:ext cx="1826260" cy="1731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1" name="Google Shape;91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Firefly 20250404180714" id="92" name="Google Shape;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13а" id="295" name="Google Shape;295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5617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b" id="296" name="Google Shape;2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480" y="365125"/>
            <a:ext cx="11369040" cy="75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04184406" id="98" name="Google Shape;9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new_text" id="99" name="Google Shape;99;p3"/>
          <p:cNvPicPr preferRelativeResize="0"/>
          <p:nvPr/>
        </p:nvPicPr>
        <p:blipFill rotWithShape="1">
          <a:blip r:embed="rId4">
            <a:alphaModFix/>
          </a:blip>
          <a:srcRect b="57422" l="28085" r="0" t="0"/>
          <a:stretch/>
        </p:blipFill>
        <p:spPr>
          <a:xfrm>
            <a:off x="4505960" y="365125"/>
            <a:ext cx="5674360" cy="2239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new_text2" id="100" name="Google Shape;100;p3"/>
          <p:cNvPicPr preferRelativeResize="0"/>
          <p:nvPr/>
        </p:nvPicPr>
        <p:blipFill rotWithShape="1">
          <a:blip r:embed="rId5">
            <a:alphaModFix/>
          </a:blip>
          <a:srcRect b="57243" l="28074" r="0" t="0"/>
          <a:stretch/>
        </p:blipFill>
        <p:spPr>
          <a:xfrm>
            <a:off x="4505960" y="365125"/>
            <a:ext cx="5691505" cy="2255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04185349" id="106" name="Google Shape;106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32005" cy="688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red_rose_bud_Simple_2D_vector_image_with_minimal_shadin_aacf27a3-fbe1-4bec-8689-9ec9e652a582" id="107" name="Google Shape;10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0160" y="3707130"/>
            <a:ext cx="1512570" cy="15125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red_blooming_rose_Simple_2D_vector_image_with_minimal_s_00787b17-5b46-42e6-8bec-1d50253f36d7" id="108" name="Google Shape;10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7455" y="3601720"/>
            <a:ext cx="1617980" cy="1617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candle_Simple_2D_vector_image_with_minimal_shading_and__f0728731-16fe-4451-a146-18fcb8915470" id="109" name="Google Shape;10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35860" y="3000375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whw" id="110" name="Google Shape;11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55545" y="3000375"/>
            <a:ext cx="2132330" cy="2132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04185113" id="111" name="Google Shape;111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70" y="0"/>
            <a:ext cx="12249150" cy="689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04191014" id="117" name="Google Shape;117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text" id="118" name="Google Shape;11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5785" y="222885"/>
            <a:ext cx="8886190" cy="5923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12b" id="124" name="Google Shape;124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35" y="-904875"/>
            <a:ext cx="12192635" cy="809815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/>
          <p:nvPr/>
        </p:nvSpPr>
        <p:spPr>
          <a:xfrm>
            <a:off x="5417185" y="1353185"/>
            <a:ext cx="6202680" cy="222504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C4E0B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14а (1)" id="126" name="Google Shape;12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5420" y="1219200"/>
            <a:ext cx="3839845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c" id="127" name="Google Shape;127;p6"/>
          <p:cNvPicPr preferRelativeResize="0"/>
          <p:nvPr/>
        </p:nvPicPr>
        <p:blipFill rotWithShape="1">
          <a:blip r:embed="rId5">
            <a:alphaModFix/>
          </a:blip>
          <a:srcRect b="13124" l="33038" r="49855" t="59893"/>
          <a:stretch/>
        </p:blipFill>
        <p:spPr>
          <a:xfrm>
            <a:off x="8647430" y="2021205"/>
            <a:ext cx="907415" cy="956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e (1)" id="128" name="Google Shape;128;p6"/>
          <p:cNvPicPr preferRelativeResize="0"/>
          <p:nvPr/>
        </p:nvPicPr>
        <p:blipFill rotWithShape="1">
          <a:blip r:embed="rId6">
            <a:alphaModFix/>
          </a:blip>
          <a:srcRect b="67477" l="29747" r="47315" t="0"/>
          <a:stretch/>
        </p:blipFill>
        <p:spPr>
          <a:xfrm>
            <a:off x="9554845" y="1899920"/>
            <a:ext cx="1356360" cy="128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04192153" id="134" name="Google Shape;134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0" name="Google Shape;140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yanochka2.0_forestday_2d_animation_stylebackground_light_bright_fdfed166-0257-4ee7-a749-ebabcd824e76" id="141" name="Google Shape;1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35815" cy="6857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wolf_Simple_2D_vector_image_with_minimal_shading_and_cl_14a4c4f8-2f6d-4011-b2c7-42758fbca508" id="142" name="Google Shape;14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9225" y="1528445"/>
            <a:ext cx="4648835" cy="46488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uovia_wolf_runs_Simple_2D_vector_image_with_minimal_shading_a_8558bb25-9308-4050-b2f8-c21884624659" id="143" name="Google Shape;14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3290" y="1111885"/>
            <a:ext cx="5779135" cy="5779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9" name="Google Shape;149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yanochka2.0_forestday_2d_animation_stylebackground_light_bright_3244ee13-8864-4a2f-986d-9c7499e94df7" id="150" name="Google Shape;15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390120" cy="694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y34qty3q4atq" id="151" name="Google Shape;15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0185" y="1311275"/>
            <a:ext cx="4431030" cy="4431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yq35yq5" id="152" name="Google Shape;15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2705" y="1113155"/>
            <a:ext cx="4717415" cy="4717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0DFA331-E197-4D34-8E4F-94028059238B}"/>
</file>

<file path=customXml/itemProps2.xml><?xml version="1.0" encoding="utf-8"?>
<ds:datastoreItem xmlns:ds="http://schemas.openxmlformats.org/officeDocument/2006/customXml" ds:itemID="{B05CB770-9354-4D48-A20E-DE9AF04B7906}"/>
</file>

<file path=customXml/itemProps3.xml><?xml version="1.0" encoding="utf-8"?>
<ds:datastoreItem xmlns:ds="http://schemas.openxmlformats.org/officeDocument/2006/customXml" ds:itemID="{A8F6FFA4-55A9-46D0-832F-FA6D826DE375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Yana Hrintsova</dc:creator>
  <dcterms:created xsi:type="dcterms:W3CDTF">2025-04-04T16:40:00Z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BBA1B6EDA5194DF3B8EF9C77AEE10CA8_12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0x01010038FC03484849DD4F838791533D0789A3</vt:lpwstr>
  </property>
</Properties>
</file>