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54"/>
            <a:ext cx="12192000" cy="716573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653446"/>
            <a:ext cx="1100650" cy="110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60" y="576827"/>
            <a:ext cx="1274101" cy="1274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2" y="561400"/>
            <a:ext cx="1304953" cy="13049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09" y="2150403"/>
            <a:ext cx="1278597" cy="1278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16" y="2106289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24" y="2029035"/>
            <a:ext cx="1373229" cy="13732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5" y="512582"/>
            <a:ext cx="1366040" cy="13660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0" y="2133165"/>
            <a:ext cx="1275449" cy="1275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0" y="3747106"/>
            <a:ext cx="1390701" cy="13907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9" y="3705204"/>
            <a:ext cx="1369084" cy="13690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13" y="3708433"/>
            <a:ext cx="1369084" cy="13690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73" y="5335121"/>
            <a:ext cx="1276069" cy="12760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578">
            <a:off x="3431547" y="5269807"/>
            <a:ext cx="1406697" cy="14066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18" y="5195639"/>
            <a:ext cx="1530684" cy="15306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1" y="530068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48518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19" y="3791118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12148" y="-56241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B1A25D-9347-4179-80AE-B096139E6035}"/>
</file>

<file path=customXml/itemProps2.xml><?xml version="1.0" encoding="utf-8"?>
<ds:datastoreItem xmlns:ds="http://schemas.openxmlformats.org/officeDocument/2006/customXml" ds:itemID="{2169FFF3-FBF1-490A-BDBF-97E32507B0A0}"/>
</file>

<file path=customXml/itemProps3.xml><?xml version="1.0" encoding="utf-8"?>
<ds:datastoreItem xmlns:ds="http://schemas.openxmlformats.org/officeDocument/2006/customXml" ds:itemID="{77F57420-D018-47F5-B16E-FE2A030AF37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2026-02-19T10:00:13Z</dcterms:created>
  <dcterms:modified xsi:type="dcterms:W3CDTF">2026-03-02T09:00:49Z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