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43" y="653446"/>
            <a:ext cx="1100650" cy="1100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60" y="576827"/>
            <a:ext cx="1274101" cy="12741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92" y="561400"/>
            <a:ext cx="1304953" cy="130495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09" y="2150403"/>
            <a:ext cx="1278597" cy="12785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16" y="2106289"/>
            <a:ext cx="1370839" cy="13708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24" y="2029035"/>
            <a:ext cx="1373229" cy="137322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65" y="512582"/>
            <a:ext cx="1366040" cy="13660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60" y="2133165"/>
            <a:ext cx="1275449" cy="127544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60" y="3747106"/>
            <a:ext cx="1390701" cy="13907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19" y="3705204"/>
            <a:ext cx="1369084" cy="136908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13" y="3708433"/>
            <a:ext cx="1369084" cy="136908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073" y="5335121"/>
            <a:ext cx="1276069" cy="127606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578">
            <a:off x="3431547" y="5269807"/>
            <a:ext cx="1406697" cy="140669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18" y="5195639"/>
            <a:ext cx="1530684" cy="153068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31" y="5300682"/>
            <a:ext cx="1331808" cy="13318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37" y="3748518"/>
            <a:ext cx="1339793" cy="133979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19" y="3791118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21283" b="6237"/>
          <a:stretch/>
        </p:blipFill>
        <p:spPr>
          <a:xfrm>
            <a:off x="2112148" y="-56241"/>
            <a:ext cx="4202723" cy="66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1003A9F-3B33-4C98-918F-EB344D622621}"/>
</file>

<file path=customXml/itemProps2.xml><?xml version="1.0" encoding="utf-8"?>
<ds:datastoreItem xmlns:ds="http://schemas.openxmlformats.org/officeDocument/2006/customXml" ds:itemID="{44667E00-8BFA-4AF4-BB1F-8C9B378FE78B}"/>
</file>

<file path=customXml/itemProps3.xml><?xml version="1.0" encoding="utf-8"?>
<ds:datastoreItem xmlns:ds="http://schemas.openxmlformats.org/officeDocument/2006/customXml" ds:itemID="{29CC6847-80B0-45F0-AEFA-237289FE2054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2026-02-19T10:00:13Z</dcterms:created>
  <dcterms:modified xsi:type="dcterms:W3CDTF">2026-03-02T08:54:14Z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