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334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915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185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741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065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122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309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018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595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154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517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33F48-3DD7-4AAF-90BF-597CE1FCCC15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04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1159845" y="5228491"/>
            <a:ext cx="6480000" cy="144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59847" y="461573"/>
            <a:ext cx="6480000" cy="144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59847" y="2068131"/>
            <a:ext cx="6480000" cy="144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59847" y="3648311"/>
            <a:ext cx="6480000" cy="144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143" y="653446"/>
            <a:ext cx="1100650" cy="11006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160" y="576827"/>
            <a:ext cx="1274101" cy="127410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892" y="561400"/>
            <a:ext cx="1304953" cy="130495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609" y="2150403"/>
            <a:ext cx="1278597" cy="127859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916" y="2106289"/>
            <a:ext cx="1370839" cy="137083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524" y="2029035"/>
            <a:ext cx="1373229" cy="137322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365" y="512582"/>
            <a:ext cx="1366040" cy="136604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160" y="2133165"/>
            <a:ext cx="1275449" cy="127544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5" t="10513" r="15812" b="16539"/>
          <a:stretch/>
        </p:blipFill>
        <p:spPr>
          <a:xfrm>
            <a:off x="1348845" y="817878"/>
            <a:ext cx="734931" cy="79200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5" t="10513" r="15812" b="16539"/>
          <a:stretch/>
        </p:blipFill>
        <p:spPr>
          <a:xfrm>
            <a:off x="1348845" y="5552491"/>
            <a:ext cx="734931" cy="79200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5" t="10513" r="15812" b="16539"/>
          <a:stretch/>
        </p:blipFill>
        <p:spPr>
          <a:xfrm>
            <a:off x="1348845" y="3972311"/>
            <a:ext cx="734931" cy="79200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5" t="10513" r="15812" b="16539"/>
          <a:stretch/>
        </p:blipFill>
        <p:spPr>
          <a:xfrm>
            <a:off x="1348845" y="2426711"/>
            <a:ext cx="734931" cy="79200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160" y="3747106"/>
            <a:ext cx="1390701" cy="1390701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719" y="3705204"/>
            <a:ext cx="1369084" cy="1369084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213" y="3708433"/>
            <a:ext cx="1369084" cy="1369084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073" y="5335121"/>
            <a:ext cx="1276069" cy="1276069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4578">
            <a:off x="3431547" y="5269807"/>
            <a:ext cx="1406697" cy="1406697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218" y="5195639"/>
            <a:ext cx="1530684" cy="1530684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431" y="5300682"/>
            <a:ext cx="1331808" cy="133180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737" y="3748518"/>
            <a:ext cx="1339793" cy="1339793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619" y="3791118"/>
            <a:ext cx="2693377" cy="2693377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45" y="5773174"/>
            <a:ext cx="883834" cy="802358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1" r="21283" b="6237"/>
          <a:stretch/>
        </p:blipFill>
        <p:spPr>
          <a:xfrm>
            <a:off x="2112148" y="-56241"/>
            <a:ext cx="4202723" cy="666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36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88250E90-9640-44E7-881F-F47971CEB9B1}"/>
</file>

<file path=customXml/itemProps2.xml><?xml version="1.0" encoding="utf-8"?>
<ds:datastoreItem xmlns:ds="http://schemas.openxmlformats.org/officeDocument/2006/customXml" ds:itemID="{1A0890A1-E205-4C39-9C78-B748114D2CC5}"/>
</file>

<file path=customXml/itemProps3.xml><?xml version="1.0" encoding="utf-8"?>
<ds:datastoreItem xmlns:ds="http://schemas.openxmlformats.org/officeDocument/2006/customXml" ds:itemID="{7B5A2B15-2BAE-470E-AE13-B35794D96D8B}"/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10</cp:revision>
  <dcterms:created xsi:type="dcterms:W3CDTF">2026-02-19T10:00:13Z</dcterms:created>
  <dcterms:modified xsi:type="dcterms:W3CDTF">2026-03-02T08:54:14Z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