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C71EA-A751-4D3D-8F24-EF36E16C9D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36A88DA-CD18-4414-9215-CC946AAAB1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0BA06DC-2C4E-4B5F-A979-A62AA84B5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8FA4-2B95-4EAE-807C-992348DC816A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08436A-EF85-4E07-8FA0-D35D5BEA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AB3D725-6B82-4AF5-B537-A5AE19B63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60B-09ED-4466-87D7-C8048F7922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623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A6FFBE-A57B-4662-ABCA-63F1F3109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C6A63C2-0DD3-4EB2-827A-66D897BE4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06DA9F-1A88-4DE8-9A86-92D181D6D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8FA4-2B95-4EAE-807C-992348DC816A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D8386A-364E-4FCB-A228-B1E8215BB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CCD4FC-E15E-46C8-AAF2-8F84D5846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60B-09ED-4466-87D7-C8048F7922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35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88BEC99-0323-4FCC-B27F-72D8CBAD71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C11A87C-FC65-4A2B-A929-AD27D669A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5F9CA9-DB82-4880-A979-7A029EC2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8FA4-2B95-4EAE-807C-992348DC816A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7E0EA5-13D4-4BF8-8867-DD7D5B794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7030029-3720-43DD-A006-FEA0E31A6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60B-09ED-4466-87D7-C8048F7922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566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EEAB4-28D2-48BF-AAE3-BAA623D49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A4122C-1F8B-49EF-AE24-DD2BC6864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1357F4-F30E-4597-91A2-2C9F0EC3C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8FA4-2B95-4EAE-807C-992348DC816A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B2EA59-AA04-4EEE-AE7B-66B155B8A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34B2900-B160-407D-A689-472C847BC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60B-09ED-4466-87D7-C8048F7922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101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4009C-C407-4012-A46B-AFF345C71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CF9F4D8-3A49-4491-BDB2-A4F534DA9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16C276-51FE-4017-9671-DB0C00D01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8FA4-2B95-4EAE-807C-992348DC816A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CCC6194-C8A9-4CF9-B3F8-BC807BDA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284651A-E211-47D2-A891-6ADF9669D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60B-09ED-4466-87D7-C8048F7922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3146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47E70A-B7FB-4E4B-A688-DF158A9B6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CF64C3E-EE0E-42EC-AE28-05D10CD667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EAEA993-2AC5-4124-9A6F-C7BD795A6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54A6ECB-35E0-4832-889F-0D192CE92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8FA4-2B95-4EAE-807C-992348DC816A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C7A91E1-4DB6-4104-AAD3-E9385B626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C76C234-6C0B-4A41-8E8F-425124DBC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60B-09ED-4466-87D7-C8048F7922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85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50CE62-594E-4D76-988E-C83F5C923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B0373A-F2A5-41B4-AD80-68C481397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4FD01F7-988B-4B16-B5B6-DD3DA6243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219CD87-12E9-4483-9C84-99BD43627A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A599DFA-BAE3-4C5E-B99C-C3B3BC4573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921D215-C8A3-4360-97D6-5E6120A05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8FA4-2B95-4EAE-807C-992348DC816A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B1E97B9-EC2F-4DA1-B920-525E75A7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6956C38-C6F6-402B-8480-5F80C1A2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60B-09ED-4466-87D7-C8048F7922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4572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B4A0B-88E0-45A9-9341-F1AAE5E00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5FE5D11-BB11-41F7-95EC-B77B9E292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8FA4-2B95-4EAE-807C-992348DC816A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1CFD77D-AA3A-41CF-86AC-C57CD09C9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581A7A0-01D3-4A18-A9E7-23D50D18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60B-09ED-4466-87D7-C8048F7922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9296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2E28C6D-7031-48BC-93BE-9F3291C1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8FA4-2B95-4EAE-807C-992348DC816A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E895CFE-A5AA-44A5-9A09-F552C7BB4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0B81CEC-8661-4AF5-95C8-74486FBD4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60B-09ED-4466-87D7-C8048F7922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9182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9A4009-EC2C-40DA-B1D2-6C63E19BF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870D993-C9A8-465D-A22A-E5EE2165B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50757A3-1B18-4C66-9286-0C35566E6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5C5404-523C-4157-86C8-4A7BF70DA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8FA4-2B95-4EAE-807C-992348DC816A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1E854A-4264-4C6D-9633-F66E6B770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8DAAF2-8DEC-4493-A39F-C404FF1E7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60B-09ED-4466-87D7-C8048F7922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3614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4BDEF-F1B1-4115-8624-A453C19DB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CB547E0-98ED-46E3-A19D-D1B97EE71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C3F46B3-C21A-45D6-8BB1-8202D0B70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8256E75-85C0-4243-95A8-E00E72E0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8FA4-2B95-4EAE-807C-992348DC816A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633DD97-F346-47F7-BD9F-2FC5A2997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343D67D-8636-449F-AB85-71CAFA2F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60B-09ED-4466-87D7-C8048F7922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404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F1BA88F-AB96-40EE-833A-9E48E477C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C8043E9-D185-4105-8D5B-101858D75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B21D03-09D2-423A-AE6F-4E095661C0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FA4-2B95-4EAE-807C-992348DC816A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C5C5129-C16C-41F1-8315-5EF623C4F5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7890B-5985-4914-A55B-EA0EE8964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3A60B-09ED-4466-87D7-C8048F7922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465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AAFC75-7F3D-469A-8AEC-DDEBED4EC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Стрілка: угору-вниз 11">
            <a:extLst>
              <a:ext uri="{FF2B5EF4-FFF2-40B4-BE49-F238E27FC236}">
                <a16:creationId xmlns:a16="http://schemas.microsoft.com/office/drawing/2014/main" id="{274E538B-2A58-764B-4B45-271F4A5D9DA3}"/>
              </a:ext>
            </a:extLst>
          </p:cNvPr>
          <p:cNvSpPr/>
          <p:nvPr/>
        </p:nvSpPr>
        <p:spPr>
          <a:xfrm>
            <a:off x="6145166" y="358705"/>
            <a:ext cx="404305" cy="1005586"/>
          </a:xfrm>
          <a:prstGeom prst="upDownArrow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ілка: угору-вниз 24">
            <a:extLst>
              <a:ext uri="{FF2B5EF4-FFF2-40B4-BE49-F238E27FC236}">
                <a16:creationId xmlns:a16="http://schemas.microsoft.com/office/drawing/2014/main" id="{14E26429-6D43-7E9A-00FD-6F71B4CBB2FB}"/>
              </a:ext>
            </a:extLst>
          </p:cNvPr>
          <p:cNvSpPr/>
          <p:nvPr/>
        </p:nvSpPr>
        <p:spPr>
          <a:xfrm>
            <a:off x="6140483" y="5126397"/>
            <a:ext cx="419247" cy="1049678"/>
          </a:xfrm>
          <a:prstGeom prst="upDownArrow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0D5C428-08FB-C1AA-4F84-004A5F41D9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05111" y="285766"/>
            <a:ext cx="5578323" cy="131685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3DA7F93-0A69-700E-FC95-DA46A200BD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492545" y="1853126"/>
            <a:ext cx="5578323" cy="131685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A5CB1D-61D2-0413-677A-1B0AAFCA35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09710" y="3433873"/>
            <a:ext cx="5578323" cy="131685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DCF5058-56AD-441B-9962-AD589CB7DF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05111" y="4985300"/>
            <a:ext cx="5578323" cy="13168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AC6F8E-A0EC-4955-8CEB-3AE641B01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493" y="365963"/>
            <a:ext cx="1133954" cy="11278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B50EAD-A9B8-4814-BD2A-5B7B08E1C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5623" y="317999"/>
            <a:ext cx="1284617" cy="12846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56AA31-44A7-4D3D-A473-3219FEDE9E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2332" y="181759"/>
            <a:ext cx="1560711" cy="15607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AA2B4F-E8D3-4A8B-BA8A-198C82BE42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160" y="395138"/>
            <a:ext cx="1133954" cy="113395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739CABA-29AB-F9BE-2E56-800B1A2D6A9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6670755" y="1437407"/>
            <a:ext cx="4005419" cy="407857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2526D8-774C-439A-8F17-4250D335C3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0418" y="3704543"/>
            <a:ext cx="1371719" cy="13717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687CAC-6EF5-4996-AE23-C648E02A3B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9577" y="2392780"/>
            <a:ext cx="1133954" cy="11339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FDF656F-5909-4A73-AD06-18024055C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429" y="1659313"/>
            <a:ext cx="1133954" cy="112785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FFF3C43-D1AD-4D75-A914-0B9C017DD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548" y="2504901"/>
            <a:ext cx="1089610" cy="10896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DE07E21-F25F-4EB0-942A-513DAFEBE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2356" y="3638855"/>
            <a:ext cx="1253495" cy="12534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B45E17C-AB43-FB5E-69A2-AAFE6DFE91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35" y="1956994"/>
            <a:ext cx="1266232" cy="1266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6780CCF-9224-1EEF-EA6F-759DDEE6C0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4682" y="1937316"/>
            <a:ext cx="1092778" cy="109277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5D70C17-2185-8F9D-7E3B-8D2DDDD63D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291" y="1985880"/>
            <a:ext cx="1208461" cy="120846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379F6BE-A239-B483-23DF-3353D42658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1" y="1952247"/>
            <a:ext cx="1320785" cy="13207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3FB3722-1C00-0CA8-E9E0-339D5CB441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743" y="3550202"/>
            <a:ext cx="1151479" cy="115303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36A3628-C01D-3EDC-6E1D-E0226CE2D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043" y="3473459"/>
            <a:ext cx="1198693" cy="11986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D23D9F5-5AAE-BE11-11EB-BE41660382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911" y="3474524"/>
            <a:ext cx="1117577" cy="111757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D59D3CD-BA31-24B9-C569-FCD9265EC4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35" y="3538360"/>
            <a:ext cx="1101193" cy="110119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254AF66-B589-2F45-F87F-8856DF1403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84" y="4906634"/>
            <a:ext cx="1474182" cy="147418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2182163-4F5D-E4E3-F410-45795058C26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554" y="5023102"/>
            <a:ext cx="1147983" cy="114798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15FF7D3-8F5E-6217-5258-E074F8F1B0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355" y="5064368"/>
            <a:ext cx="1031215" cy="122197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C304E6E-92BD-43F6-4BCB-1E6FE5B1B64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400" y="5111513"/>
            <a:ext cx="1052399" cy="105239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3684A82-CCF9-B250-7BD3-E672067D96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932" y="286045"/>
            <a:ext cx="5578323" cy="131685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75A78E7-B75B-E4A1-BA64-B9C65CA4D2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424" y="1853126"/>
            <a:ext cx="5578323" cy="131685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B42E840-CEE5-80F8-32A7-19D4F25874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492" y="3430531"/>
            <a:ext cx="5578323" cy="131685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8D29068-A4A3-14FD-97D4-17EE1F1A13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45" y="4972888"/>
            <a:ext cx="5578323" cy="131685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12641CC-45CA-EB6B-057D-1E6B834BD5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965" y="2435479"/>
            <a:ext cx="1198194" cy="119819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75833FE-B42B-34C3-4AD3-9769F3E4E4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378" y="2182427"/>
            <a:ext cx="1534158" cy="153415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B3AA138-2CED-0C7A-9650-61847EC497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656" y="3465395"/>
            <a:ext cx="1594555" cy="159455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DC67088-5BD3-2017-0819-71E9004A15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5729" y="1474659"/>
            <a:ext cx="1271450" cy="127145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98302CF-AE9F-4B63-903C-B04C206386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718" y="3803225"/>
            <a:ext cx="1220194" cy="122019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CF0B3B8-2794-E688-A2D5-47BBEEC3ED2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20" y="2392780"/>
            <a:ext cx="1177865" cy="117786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0F531D1-EC2F-3BE8-DE54-6D88868D4FF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79488" y="1436289"/>
            <a:ext cx="1136361" cy="1131526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BF12320-DFB0-64A2-D6D0-DBE4E89CEB3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996934" y="2294273"/>
            <a:ext cx="1449059" cy="145376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CB6DB8D-0B97-ACA6-1882-DD79F38F219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68729" y="3789484"/>
            <a:ext cx="1331247" cy="133124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C0803F8-8302-30A4-9F21-256B73DC0BC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74174" y="3574028"/>
            <a:ext cx="1251722" cy="125172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7AC3B37F-080C-C1DE-D3F8-9040EC40217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108992" y="2272952"/>
            <a:ext cx="1455124" cy="145512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27B777D-D542-8142-F6BB-C18FC658CB4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6089" y="3502772"/>
            <a:ext cx="1241447" cy="1241447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466F096-4302-FD74-17DF-769EEC1D0B9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927812" y="2352891"/>
            <a:ext cx="1065822" cy="1262158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E8750E07-6EEA-033A-6B55-58836171066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908" y="1382777"/>
            <a:ext cx="1421571" cy="142157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17B1FD7-6353-5714-FB59-11DEA2F2BA9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4170" y="3889729"/>
            <a:ext cx="986534" cy="98653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86336EF-D4A2-CA4D-086D-BC0D72FDD2E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869223" y="4033390"/>
            <a:ext cx="2322777" cy="257883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977964E0-2A1C-268B-1AB7-8D7A48D588C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4945" y="6176075"/>
            <a:ext cx="537768" cy="597520"/>
          </a:xfrm>
          <a:prstGeom prst="rect">
            <a:avLst/>
          </a:prstGeom>
        </p:spPr>
      </p:pic>
      <p:sp>
        <p:nvSpPr>
          <p:cNvPr id="24" name="Стрілка: угору-вниз 23">
            <a:extLst>
              <a:ext uri="{FF2B5EF4-FFF2-40B4-BE49-F238E27FC236}">
                <a16:creationId xmlns:a16="http://schemas.microsoft.com/office/drawing/2014/main" id="{2DCAC029-939E-E95B-E725-5001837444EA}"/>
              </a:ext>
            </a:extLst>
          </p:cNvPr>
          <p:cNvSpPr/>
          <p:nvPr/>
        </p:nvSpPr>
        <p:spPr>
          <a:xfrm>
            <a:off x="6158996" y="3522878"/>
            <a:ext cx="404304" cy="1020868"/>
          </a:xfrm>
          <a:prstGeom prst="upDownArrow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ілка: угору-вниз 22">
            <a:extLst>
              <a:ext uri="{FF2B5EF4-FFF2-40B4-BE49-F238E27FC236}">
                <a16:creationId xmlns:a16="http://schemas.microsoft.com/office/drawing/2014/main" id="{84ABBE06-21EA-FE3A-4D70-5F9E10B68A66}"/>
              </a:ext>
            </a:extLst>
          </p:cNvPr>
          <p:cNvSpPr/>
          <p:nvPr/>
        </p:nvSpPr>
        <p:spPr>
          <a:xfrm>
            <a:off x="6137548" y="2000091"/>
            <a:ext cx="434665" cy="1005586"/>
          </a:xfrm>
          <a:prstGeom prst="upDownArrow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BBD3BF4-18FD-FCA0-7202-5008C145462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616852" y="739017"/>
            <a:ext cx="4268892" cy="442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5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12" grpId="0" animBg="1"/>
      <p:bldP spid="25" grpId="0" animBg="1"/>
      <p:bldP spid="24" grpId="0" animBg="1"/>
      <p:bldP spid="2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98F1534-98C0-445E-9862-76BEC076FC11}"/>
</file>

<file path=customXml/itemProps2.xml><?xml version="1.0" encoding="utf-8"?>
<ds:datastoreItem xmlns:ds="http://schemas.openxmlformats.org/officeDocument/2006/customXml" ds:itemID="{B897830A-5D9C-4F43-AF30-91AAAA06CB86}"/>
</file>

<file path=customXml/itemProps3.xml><?xml version="1.0" encoding="utf-8"?>
<ds:datastoreItem xmlns:ds="http://schemas.openxmlformats.org/officeDocument/2006/customXml" ds:itemID="{7B72D23E-CF92-4690-B3BC-8291B1716FBE}"/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Юлія Миколюк</cp:lastModifiedBy>
  <cp:revision>19</cp:revision>
  <dcterms:created xsi:type="dcterms:W3CDTF">2026-02-22T09:13:12Z</dcterms:created>
  <dcterms:modified xsi:type="dcterms:W3CDTF">2026-03-02T07:34:39Z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