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-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8F8927-6D81-480E-BC95-0F6EB5F0F6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308A305-174E-4A03-8F77-D20CAB90F6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1229FF-3B23-4E55-9599-D516CB999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74933-9C90-4053-A861-D34421152CF7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DB22CC2-0C8B-4835-8847-4D3429701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572CBD8-3F08-4F63-970F-2BD7A47C9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714BE-3488-4C49-B492-AD5C406B25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7854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ABE0AA-E52D-48A6-9D31-563BEC4AC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5E50758-E115-4F3B-892C-B3C722381C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A602AA2-7EA6-40EE-B5A5-294E5638D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74933-9C90-4053-A861-D34421152CF7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333390A-78EC-458B-9391-22373ACEB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008CA53-BA1E-4705-ACD4-5AFFC5A84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714BE-3488-4C49-B492-AD5C406B25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80469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DE77EAA-70CC-4F2A-A38A-813D7C365B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E905F95-7DAC-4902-AF9F-631397DB8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8A73857-8DB3-411D-BDF2-61BC588C3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74933-9C90-4053-A861-D34421152CF7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6762126-7CCE-4156-8507-96ED54BA5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0A1FC71-D125-4F53-BBF0-2E515BF3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714BE-3488-4C49-B492-AD5C406B25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8850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ACCA78-33AA-4BC8-9F59-601C09A88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649E349-B7CC-4C4C-8F07-0BF00DC70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6E3D665-5A1C-429A-AB1D-77A7D1FCD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74933-9C90-4053-A861-D34421152CF7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046B7E-7A04-49E6-84D0-DFB7564CD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4CAB373-366D-4B7F-9947-BB74C149C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714BE-3488-4C49-B492-AD5C406B25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78637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E22532-E65E-4EE5-98EF-79CAD28B8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1CA73BE-F39D-4463-B146-666ABB7FC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7012211-DC90-4C53-926E-22B939A72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74933-9C90-4053-A861-D34421152CF7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7207651-DDCE-4FAC-91D0-319E9B4B5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AC2A84B-D7DC-4C33-A5A7-1DBB74B9B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714BE-3488-4C49-B492-AD5C406B25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3089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C6EBA3-E87D-46D1-BF25-9AB8E1641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A66E889-772B-40F1-9FAA-1284049BBC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F4DD47B-B4A3-451A-ACE5-C5F70AB83B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FC587FD-D432-4F74-BB16-FCF2B3E52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74933-9C90-4053-A861-D34421152CF7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509071A-86B7-4060-9DB7-D317A758E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61A7D28-5FEC-4F9B-B74B-319FF36D7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714BE-3488-4C49-B492-AD5C406B25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8095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1EA4E7-00FC-490D-8506-A9721A62D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2E58304-1C57-4F31-BA2A-FE6362C142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166EA2D-10E5-4666-A26C-1440B20CF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E2DCDDA-5095-4540-B671-11B41A1233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F5D3762-7C0B-49FA-983E-EC07914AF5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36703FE-9D86-43C0-B059-AECCFC567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74933-9C90-4053-A861-D34421152CF7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A77BF14-BA4F-4525-968A-B1A363354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6E0EF9E-CBD3-4B3C-81A0-CF82E284C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714BE-3488-4C49-B492-AD5C406B25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5290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9E706A-D667-4A36-B0C2-BA392CDB2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97B668C-4D3A-4FF8-A232-632AD4990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74933-9C90-4053-A861-D34421152CF7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4AA16E1-2EC4-44F4-8007-20A4A1CF2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09F645F-BF8A-48FC-9D79-6D9FBED4A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714BE-3488-4C49-B492-AD5C406B25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5701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263CC81-1F5E-4CB5-A783-8BB456A77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74933-9C90-4053-A861-D34421152CF7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8FD605C-2E06-4122-87B8-DCCD4F892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C17AC1E-FEF7-4490-8FC9-65CE059E5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714BE-3488-4C49-B492-AD5C406B25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3149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20000A-E699-4360-ADAF-C029088B6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B318C23-CCFC-40FC-A7EE-61A446146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791C0FA-1E74-419C-86AB-E7EFD615DB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2E2A3DE-86F5-4961-BB92-92F6D7A23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74933-9C90-4053-A861-D34421152CF7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95C9270-5FB4-424E-95F1-17611CF91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40E180F-41D4-459E-A9C0-7AA51157C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714BE-3488-4C49-B492-AD5C406B25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135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0C1CC-DDE8-483B-9031-59EC39FC2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A2A66BF-FD2A-4DAB-9EF6-9FDBBCD710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44FC231-162E-49EF-9BCD-0C6C77FFDA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0CDF213-5990-4795-92BB-28552E867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74933-9C90-4053-A861-D34421152CF7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4181EA-F17F-47E2-9821-A738CB191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BFA468A-C465-4F8D-B64F-2861B9D3B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714BE-3488-4C49-B492-AD5C406B25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3060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BC388060-CA36-4EFD-A33D-9BD38EE3D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9716B89-AFEF-4F66-BAD5-7C9B32E61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2BFDCC-9B77-4370-B472-C99E4EA9A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74933-9C90-4053-A861-D34421152CF7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1CAFADD-1908-45CA-9282-A55F618461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48079ED-52B2-462E-AAA2-9E9431FC06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714BE-3488-4C49-B492-AD5C406B25D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456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5" Type="http://schemas.microsoft.com/office/2007/relationships/hdphoto" Target="../media/hdphoto2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microsoft.com/office/2007/relationships/hdphoto" Target="../media/hdphoto1.wdp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EEBDD5-BE6E-47ED-A4FA-46E7365F3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57"/>
            <a:ext cx="12192000" cy="6832879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21440D41-85B6-4F87-8C86-09C96A2D16C4}"/>
              </a:ext>
            </a:extLst>
          </p:cNvPr>
          <p:cNvSpPr/>
          <p:nvPr/>
        </p:nvSpPr>
        <p:spPr>
          <a:xfrm>
            <a:off x="897477" y="129533"/>
            <a:ext cx="7205427" cy="153656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A0F55D-DBA2-431D-816C-80712BD0A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477" y="3425797"/>
            <a:ext cx="7388684" cy="15911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BAEA1C-C9D9-4FC7-BB14-F307717CA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477" y="1750352"/>
            <a:ext cx="7294416" cy="15911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3463A9-EA91-4352-B1CA-8F3ADFC31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650" y="5094620"/>
            <a:ext cx="7446779" cy="15911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30FD54-9B1C-4ACF-9BEE-F66008A3D6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209" y="3425796"/>
            <a:ext cx="1677657" cy="167765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4B5D4CB-5767-4DEC-BE4E-83D7BD264D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482" y="3500767"/>
            <a:ext cx="1546913" cy="154691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E73C17C-30C4-4131-ACD7-6D34E7365D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5959" y="3538337"/>
            <a:ext cx="1379310" cy="13793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D021FB1-3E76-496E-9088-25417F3F93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5959" y="1905187"/>
            <a:ext cx="1179284" cy="117928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856A7ED-D372-4A9E-8098-13DE5042FB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585" y="1806821"/>
            <a:ext cx="1372587" cy="137258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EBCCA13-23B3-44DB-B58F-2B86038CFA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309" y="-229728"/>
            <a:ext cx="2381883" cy="238188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7BFDA-106B-4672-9E49-A105D81A7A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720" y="233716"/>
            <a:ext cx="1306416" cy="130641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2BD29F2-E78A-4D87-867B-6FBDFCD7B19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8" r="7396"/>
          <a:stretch/>
        </p:blipFill>
        <p:spPr>
          <a:xfrm>
            <a:off x="933650" y="1783071"/>
            <a:ext cx="1485197" cy="148500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76AF67E-A51D-46A1-8B96-35A81927C0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0603" y="35815"/>
            <a:ext cx="1686756" cy="168675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4871ABF-43EF-49EC-AF8E-4435F58682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54199" y1="24414" x2="54199" y2="24414"/>
                        <a14:foregroundMark x1="55469" y1="26953" x2="55469" y2="26953"/>
                        <a14:foregroundMark x1="59961" y1="26953" x2="53516" y2="22461"/>
                        <a14:foregroundMark x1="54199" y1="30176" x2="50293" y2="24414"/>
                        <a14:foregroundMark x1="70215" y1="23730" x2="70215" y2="23730"/>
                        <a14:foregroundMark x1="72168" y1="28223" x2="66992" y2="19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756" y="3486647"/>
            <a:ext cx="1469493" cy="146949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D33E9E5-4AD7-4851-B260-0C398DBFBBD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0474" y="2005895"/>
            <a:ext cx="1170538" cy="117053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5F9834B-2045-496C-B1BB-EC4410E0E89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150" y="332799"/>
            <a:ext cx="1130035" cy="113003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ADBC52BA-7E30-429F-8539-A172EB17128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117000" y="7307999"/>
            <a:ext cx="1558695" cy="1558695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11C3C6C-6410-4A6F-B3AA-02C1658C014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757" y="5105434"/>
            <a:ext cx="1591194" cy="159119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7EE625B-44EC-4740-8773-405920665BC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616" y="5025179"/>
            <a:ext cx="1703288" cy="170328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F86EACD-8CA4-408B-8909-FA5C97F99C6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21" y="5256076"/>
            <a:ext cx="1094450" cy="129690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C61C31C1-F54D-43D3-82F5-00CC8F27FF0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367" y="5194986"/>
            <a:ext cx="1390461" cy="139046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7CDF640-9D48-4CD5-9438-E002D05BDDA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592" y="332799"/>
            <a:ext cx="768163" cy="85351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29D94DF-08DE-4724-A734-AAAA86A7B3A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856822" y="4221393"/>
            <a:ext cx="2322777" cy="257883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5AAB605-B17B-4FC1-8BE0-D8363AD2E41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034019" y="1097646"/>
            <a:ext cx="4962574" cy="513937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FF423C6-0273-4C61-A02E-29B4ABD688D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53333" y1="17778" x2="53333" y2="17778"/>
                        <a14:foregroundMark x1="47333" y1="17778" x2="47333" y2="17778"/>
                        <a14:foregroundMark x1="42000" y1="18519" x2="42000" y2="18519"/>
                        <a14:foregroundMark x1="44667" y1="88148" x2="44667" y2="88148"/>
                        <a14:foregroundMark x1="54667" y1="88148" x2="54667" y2="88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838" y="4860961"/>
            <a:ext cx="1880027" cy="169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7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FB56431B-6D03-4C99-BA45-F4C24295F993}"/>
</file>

<file path=customXml/itemProps2.xml><?xml version="1.0" encoding="utf-8"?>
<ds:datastoreItem xmlns:ds="http://schemas.openxmlformats.org/officeDocument/2006/customXml" ds:itemID="{7724BFD5-B4CF-42C0-9300-93D0ED94CB6B}"/>
</file>

<file path=customXml/itemProps3.xml><?xml version="1.0" encoding="utf-8"?>
<ds:datastoreItem xmlns:ds="http://schemas.openxmlformats.org/officeDocument/2006/customXml" ds:itemID="{DB8D042B-540D-412E-A9C2-04A949885264}"/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Юлія Миколюк</dc:creator>
  <cp:lastModifiedBy>Юлія Миколюк</cp:lastModifiedBy>
  <cp:revision>13</cp:revision>
  <dcterms:created xsi:type="dcterms:W3CDTF">2026-02-21T10:05:57Z</dcterms:created>
  <dcterms:modified xsi:type="dcterms:W3CDTF">2026-03-02T07:12:26Z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