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C14FEA-FE03-4197-B532-185A4D5041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DC4157BE-9293-458A-9B45-1868A45113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6D8D0D9-6C3F-41C5-B838-D484D4DA9D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F8505-EB7D-431D-ADB9-6FF7883F11BE}" type="datetimeFigureOut">
              <a:rPr lang="uk-UA" smtClean="0"/>
              <a:t>02.03.2026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08082C0-2788-41C4-A7B5-A133C8D515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3BA9247-4E8B-45C0-AE8B-EC46BE20F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C7E83-AB0E-4D29-8318-D9D2176FFA3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00812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87897B-C8B6-4930-BED2-BA9372C026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D7609DE2-4A5E-40F6-A1AD-6FE27ED14B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FD451EE-86EA-422F-ACBD-68C8EF7C20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F8505-EB7D-431D-ADB9-6FF7883F11BE}" type="datetimeFigureOut">
              <a:rPr lang="uk-UA" smtClean="0"/>
              <a:t>02.03.2026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A55B89E-CE98-49BF-9C5F-2474FEF3B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236EC8A-9597-4401-B26D-1876229D3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C7E83-AB0E-4D29-8318-D9D2176FFA3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134609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A9E083A2-683A-45DF-BA83-851E019EACD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02D172B0-26C8-494E-82BB-22897E11AB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D5A7757-055E-413A-8D85-07973326CF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F8505-EB7D-431D-ADB9-6FF7883F11BE}" type="datetimeFigureOut">
              <a:rPr lang="uk-UA" smtClean="0"/>
              <a:t>02.03.2026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41FE83B-6707-4C28-B82C-CD79136AA2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FCA8E35-4CEB-4E3B-AEFC-967DDD3B2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C7E83-AB0E-4D29-8318-D9D2176FFA3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690660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09D45E-8F98-4D5E-B822-A94983419D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D0DDA1D-C6A1-4E95-8D71-C6A593138E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E6DD623-F5AE-4EC9-950D-AE4772633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F8505-EB7D-431D-ADB9-6FF7883F11BE}" type="datetimeFigureOut">
              <a:rPr lang="uk-UA" smtClean="0"/>
              <a:t>02.03.2026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4A37FF2-D19B-425B-BC7D-F168FA18BC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2C81F0F-4A5D-462B-A6DF-B4493A846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C7E83-AB0E-4D29-8318-D9D2176FFA3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118381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35D287-37C9-4DDB-8BD1-CDEF9BC383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5A3491F4-1AA4-4F1B-A895-A2C0F2DD5C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48B939B-E05C-4FAB-A02F-078ADBB267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F8505-EB7D-431D-ADB9-6FF7883F11BE}" type="datetimeFigureOut">
              <a:rPr lang="uk-UA" smtClean="0"/>
              <a:t>02.03.2026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4945772-4FB3-4367-B999-0DC8AFF2C9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510A296-59A0-4FEB-84C7-CE8DBCF69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C7E83-AB0E-4D29-8318-D9D2176FFA3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215721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61752E-C285-4AFE-A4E3-CF634A542C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82B99BA7-02F3-44EA-9F3C-5BCBD38BA4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B9411483-BFB8-42DA-A5B7-192282707C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FE4EE398-D021-4406-BE74-FF29D4AB94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F8505-EB7D-431D-ADB9-6FF7883F11BE}" type="datetimeFigureOut">
              <a:rPr lang="uk-UA" smtClean="0"/>
              <a:t>02.03.2026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F0353D2-27C4-44DC-B4FB-43580E9FF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45A4220F-F0B1-4A9A-B552-3F1DE3C132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C7E83-AB0E-4D29-8318-D9D2176FFA3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901904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E21456-590B-4E4A-8092-D05B41E70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87C66F3F-E805-4F1B-8152-A2B6F908F4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A301586A-F576-44C4-BAB5-3CAB087441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96120B88-D14C-4BE2-BF58-D7E39283A1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180FF35D-1B8A-429E-9316-DD9937F2D28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7C3FBF91-10B1-4243-B532-14AE3D845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F8505-EB7D-431D-ADB9-6FF7883F11BE}" type="datetimeFigureOut">
              <a:rPr lang="uk-UA" smtClean="0"/>
              <a:t>02.03.2026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1773AB0E-8481-453D-B036-BF10184E5F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7DB4A72A-3DBE-43E4-9646-15265766AC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C7E83-AB0E-4D29-8318-D9D2176FFA3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739910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ECC6EF-9961-4434-8444-BF10025B9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783B7B61-5722-4A36-8B3F-02551591FD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F8505-EB7D-431D-ADB9-6FF7883F11BE}" type="datetimeFigureOut">
              <a:rPr lang="uk-UA" smtClean="0"/>
              <a:t>02.03.2026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6F3F02D6-2A9A-4EB6-8122-24ED9F02D4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358B31DB-E9BE-4182-A272-982720C5DE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C7E83-AB0E-4D29-8318-D9D2176FFA3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629376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5B03A24A-49A0-4E47-84F2-CE831DFB3D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F8505-EB7D-431D-ADB9-6FF7883F11BE}" type="datetimeFigureOut">
              <a:rPr lang="uk-UA" smtClean="0"/>
              <a:t>02.03.2026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8657B713-50C3-4904-8BB1-EC117E3EE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FE9522EA-FE30-47D7-AFE7-F7C55DF653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C7E83-AB0E-4D29-8318-D9D2176FFA3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724235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2C5AA9-B449-4B3F-B9EA-FD9B2F4A8C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2552E50-A3A1-47E8-BD54-EFFFF1A5A6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1316E2D5-DC3A-4537-BFDE-9752628662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B6C87E87-F352-4196-B995-0095753A77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F8505-EB7D-431D-ADB9-6FF7883F11BE}" type="datetimeFigureOut">
              <a:rPr lang="uk-UA" smtClean="0"/>
              <a:t>02.03.2026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F66D2F81-D204-4E9F-ABCF-13D250ABA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FE1D03E5-2410-4A21-892F-0495DE3D5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C7E83-AB0E-4D29-8318-D9D2176FFA3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044466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6C8503-CDC3-4671-A9B6-4281C8BDD5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E2D914C2-E207-42F5-AC35-BD17E108DB1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48A5FC0C-645F-4412-B1A0-4FF06F9EBC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30ED7290-E30B-45FD-B47D-22FE60103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F8505-EB7D-431D-ADB9-6FF7883F11BE}" type="datetimeFigureOut">
              <a:rPr lang="uk-UA" smtClean="0"/>
              <a:t>02.03.2026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044DB1C-581F-43B2-9010-F19608F818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D31CC93B-4238-45F1-8133-06274AA52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C7E83-AB0E-4D29-8318-D9D2176FFA3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018717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1091A7E4-F0AA-4BF1-8463-B9DA2D4469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38653E04-811E-44D9-A053-C433453B13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E5728E8-D1EC-4C64-A932-51DBB743E0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4F8505-EB7D-431D-ADB9-6FF7883F11BE}" type="datetimeFigureOut">
              <a:rPr lang="uk-UA" smtClean="0"/>
              <a:t>02.03.2026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F469A8B-8E40-4DA8-9187-F31B37624C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1C0B19F-316D-4551-8C37-B794F39656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2C7E83-AB0E-4D29-8318-D9D2176FFA3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40847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7EEBDD5-BE6E-47ED-A4FA-46E7365F39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57"/>
            <a:ext cx="12192000" cy="6832879"/>
          </a:xfrm>
          <a:prstGeom prst="rect">
            <a:avLst/>
          </a:prstGeom>
        </p:spPr>
      </p:pic>
      <p:sp>
        <p:nvSpPr>
          <p:cNvPr id="4" name="Прямокутник: округлені кути 3">
            <a:extLst>
              <a:ext uri="{FF2B5EF4-FFF2-40B4-BE49-F238E27FC236}">
                <a16:creationId xmlns:a16="http://schemas.microsoft.com/office/drawing/2014/main" id="{21440D41-85B6-4F87-8C86-09C96A2D16C4}"/>
              </a:ext>
            </a:extLst>
          </p:cNvPr>
          <p:cNvSpPr/>
          <p:nvPr/>
        </p:nvSpPr>
        <p:spPr>
          <a:xfrm>
            <a:off x="897477" y="129533"/>
            <a:ext cx="7205427" cy="153656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2A0F55D-DBA2-431D-816C-80712BD0A0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477" y="3425797"/>
            <a:ext cx="7388684" cy="159119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BBAEA1C-C9D9-4FC7-BB14-F307717CA4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477" y="1750352"/>
            <a:ext cx="7294416" cy="159119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03463A9-EA91-4352-B1CA-8F3ADFC315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650" y="5094620"/>
            <a:ext cx="7446779" cy="159119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D30FD54-9B1C-4ACF-9BEE-F66008A3D6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2443" y="3577747"/>
            <a:ext cx="1212566" cy="121256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4B5D4CB-5767-4DEC-BE4E-83D7BD264D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68398" y="3508892"/>
            <a:ext cx="1524194" cy="154691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E73C17C-30C4-4131-ACD7-6D34E7365D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40576" y="3528967"/>
            <a:ext cx="1450402" cy="1450402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D021FB1-3E76-496E-9088-25417F3F931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86370" y="1830514"/>
            <a:ext cx="1416823" cy="1416823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0856A7ED-D372-4A9E-8098-13DE5042FBA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38001" y="1849934"/>
            <a:ext cx="1372587" cy="1372587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3EBCCA13-23B3-44DB-B58F-2B86038CFA6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0561" y="57924"/>
            <a:ext cx="1839036" cy="1839036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B5D7BFDA-106B-4672-9E49-A105D81A7A3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83265" y="345979"/>
            <a:ext cx="1306416" cy="1306416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E2BD29F2-E78A-4D87-867B-6FBDFCD7B19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" b="6"/>
          <a:stretch/>
        </p:blipFill>
        <p:spPr>
          <a:xfrm>
            <a:off x="1082829" y="1860810"/>
            <a:ext cx="1372588" cy="1372414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A76AF67E-A51D-46A1-8B96-35A81927C05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37382" y="378886"/>
            <a:ext cx="1225858" cy="1225858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04871ABF-43EF-49EC-AF8E-4435F58682C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16943" y="3498796"/>
            <a:ext cx="1469493" cy="1469493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5D33E9E5-4AD7-4851-B260-0C398DBFBBD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07327" y="1950958"/>
            <a:ext cx="1170538" cy="1170538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65F9834B-2045-496C-B1BB-EC4410E0E89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2443" y="146845"/>
            <a:ext cx="1473313" cy="1473313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ADBC52BA-7E30-429F-8539-A172EB17128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117000" y="7307999"/>
            <a:ext cx="1558695" cy="1558695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711C3C6C-6410-4A6F-B3AA-02C1658C014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45410" y="5105435"/>
            <a:ext cx="1591194" cy="1591194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87EE625B-44EC-4740-8773-405920665BC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40576" y="5216437"/>
            <a:ext cx="1389021" cy="1389021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9F86EACD-8CA4-408B-8909-FA5C97F99C6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8439" y="5319033"/>
            <a:ext cx="1415157" cy="1114972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C61C31C1-F54D-43D3-82F5-00CC8F27FF0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27515" y="5234383"/>
            <a:ext cx="1390461" cy="1390461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F7CDF640-9D48-4CD5-9438-E002D05BDDA8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28071" y="5843115"/>
            <a:ext cx="768163" cy="853514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F29D94DF-08DE-4724-A734-AAAA86A7B3A5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506521" y="4106982"/>
            <a:ext cx="2322777" cy="2578832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85AAB605-B17B-4FC1-8BE0-D8363AD2E41D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3488272" y="1774212"/>
            <a:ext cx="3463627" cy="358702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FF423C6-0273-4C61-A02E-29B4ABD688D2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0000" l="10000" r="90000">
                        <a14:foregroundMark x1="53333" y1="17778" x2="53333" y2="17778"/>
                        <a14:foregroundMark x1="47333" y1="17778" x2="47333" y2="17778"/>
                        <a14:foregroundMark x1="42000" y1="18519" x2="42000" y2="18519"/>
                        <a14:foregroundMark x1="44667" y1="88148" x2="44667" y2="88148"/>
                        <a14:foregroundMark x1="54667" y1="88148" x2="54667" y2="881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4734" y="51805"/>
            <a:ext cx="1880027" cy="169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878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8536439E-BAD7-43AB-9C0F-695807A8FC1A}"/>
</file>

<file path=customXml/itemProps2.xml><?xml version="1.0" encoding="utf-8"?>
<ds:datastoreItem xmlns:ds="http://schemas.openxmlformats.org/officeDocument/2006/customXml" ds:itemID="{F0DB81A1-C1D9-4618-9F8A-B13AB9D32541}"/>
</file>

<file path=customXml/itemProps3.xml><?xml version="1.0" encoding="utf-8"?>
<ds:datastoreItem xmlns:ds="http://schemas.openxmlformats.org/officeDocument/2006/customXml" ds:itemID="{E3EC0033-6683-4335-A7D7-1EDF1EC4FD6F}"/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Юлія Миколюк</dc:creator>
  <cp:lastModifiedBy>Юлія Миколюк</cp:lastModifiedBy>
  <cp:revision>3</cp:revision>
  <dcterms:created xsi:type="dcterms:W3CDTF">2026-02-23T08:17:13Z</dcterms:created>
  <dcterms:modified xsi:type="dcterms:W3CDTF">2026-03-02T06:54:54Z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