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25DA9-991F-4396-AC24-767A57CE8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DA564C-2D30-4AEB-8964-53510D13C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7C9C78-33A5-48D4-AED6-87638E8C5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6AF2-4F6C-400B-BEBC-2AF081491773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1F526CC-E73E-4156-9421-E684492D1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FEAD2D-4446-409A-B124-B7F18DF4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6DD0-398F-4008-B2B1-764A7EA62E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120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EE893-2FB5-41F2-8E2E-13227C0C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3EB5477-C4DE-4EC7-97CA-A042AE4D6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9EFB37-CF89-4646-8FCA-14F327D33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6AF2-4F6C-400B-BEBC-2AF081491773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2129C36-B798-48E7-BEB4-6846B08E8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D85935-C745-4449-B7DF-FC890F9A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6DD0-398F-4008-B2B1-764A7EA62E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048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F286E15-1AE0-4D10-A0DF-F4205BA82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633BF8C-78B9-43E3-B33B-33C0BF340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DB8217-AFEB-4BB1-8ECD-BF00976FF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6AF2-4F6C-400B-BEBC-2AF081491773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B57987-165A-4F3D-BB8E-82B20946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D364A7-6558-4520-9C9F-6D1121EC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6DD0-398F-4008-B2B1-764A7EA62E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221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B7CF1-3FDC-44A1-BBAF-C2D0F1040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E1800B-4867-4125-B043-73F487CC1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CDA8285-4665-4944-A305-C23A82C7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6AF2-4F6C-400B-BEBC-2AF081491773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507A93-9D64-465F-8BF2-C37A3B94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983700-32EC-4EAB-9C85-A673891D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6DD0-398F-4008-B2B1-764A7EA62E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79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8C9AC-468B-4A1C-BF72-83D7F858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FDEDC87-2F7A-456E-B31B-0CDEEAEB3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BF248E0-0C8F-4F2C-9E2C-156DB2C24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6AF2-4F6C-400B-BEBC-2AF081491773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FF44FE-B800-4D5D-9498-B450A9AEE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03270E-BCF5-4B18-8197-6918142E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6DD0-398F-4008-B2B1-764A7EA62E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582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B2DC2-E327-4321-95FA-B3C35B459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756836-D251-4E4C-961C-AC9FDFD87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4522510-848C-41B5-ADD9-29B9DA280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FAEC706-D075-4A49-A8A9-4AD43D7BE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6AF2-4F6C-400B-BEBC-2AF081491773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ACEAF76-86BA-4722-9B07-4C06740B9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278EA27-9946-4902-A416-A59B424A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6DD0-398F-4008-B2B1-764A7EA62E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206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F8E65-42E2-4DFA-BFC3-0ADCD068C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1BE2D21-19DD-45BD-A540-7BF7B21C1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F333D2B-7FBA-4985-B8A2-FC6FC608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7390E21-60C3-4619-83D5-7337756BD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F324553-67D4-4914-B5A1-23E8DCC0C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2B18C3B-FC9D-4A34-8805-0218B61BD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6AF2-4F6C-400B-BEBC-2AF081491773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1C4CD05-1A75-49A5-8D84-B6376FBE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90FC3D9-A2AF-4CCA-B206-FEE2329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6DD0-398F-4008-B2B1-764A7EA62E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11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40C52-9C92-474A-A735-CA32A6A9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2273500-E7EB-49BD-9FF5-BBFB61B0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6AF2-4F6C-400B-BEBC-2AF081491773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F04D9E7-5A92-4735-98F8-EC84C9933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EE252FB-0451-4140-A1EC-DC7DF9964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6DD0-398F-4008-B2B1-764A7EA62E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822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B0D8EAC-F71F-4DD9-BDDB-A3D32BD05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6AF2-4F6C-400B-BEBC-2AF081491773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781725A-A9A0-4084-BE5A-65A6AEF8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476DAD8-EE25-4296-AC8A-F2F91712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6DD0-398F-4008-B2B1-764A7EA62E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433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BE5F2-37AF-4CC4-83AC-3BEAE194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AF32747-A1A7-44AC-95CE-B38A7F7C7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4686A-0841-4DF4-91E2-8A18C1BE7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08880F6-55D2-4983-9591-47C3E6CEF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6AF2-4F6C-400B-BEBC-2AF081491773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FA1FD0-2ADD-4EF4-A408-56C2EDDFD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25DE662-F1AF-44B2-A38F-18F447E8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6DD0-398F-4008-B2B1-764A7EA62E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943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B1213-2473-406D-A0F9-56C27B2C0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547D3A7-3149-4BA0-BBD8-CAE5B5C49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2221A4-2F21-4069-94BD-405B0257D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9D2298-A37F-426B-B852-A5DFD4AB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6AF2-4F6C-400B-BEBC-2AF081491773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E8D12BD-9A75-4B25-AC03-651F156A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5D54F0-96B8-4533-9986-6D73A196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6DD0-398F-4008-B2B1-764A7EA62E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388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1666DEE-B4A3-4777-8087-C23F56D1F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A313F48-E1B2-42D7-974E-F3577351D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4D9759-F42F-42B5-AE97-C9929DF92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D6AF2-4F6C-400B-BEBC-2AF081491773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FBE85F-DA93-415E-BF7A-A9A09B48A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43A33C-0764-400D-89C6-FB148C274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B6DD0-398F-4008-B2B1-764A7EA62E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90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E1AE82-893E-4F25-BCBC-81C369571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A36AC0-89BE-4298-B903-6BB6172635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818024" y="21421"/>
            <a:ext cx="6294252" cy="624975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BA1E3FB-14F1-4661-A312-8D522326C6D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58752" y="501124"/>
            <a:ext cx="2682472" cy="569415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503DD7E-1DD2-4EC8-9526-79CB430ED6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05" t="-16425" r="20836"/>
          <a:stretch/>
        </p:blipFill>
        <p:spPr>
          <a:xfrm>
            <a:off x="145723" y="3148969"/>
            <a:ext cx="2481529" cy="295174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D39D535-A440-4E56-97CC-8E68F8638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0" y="1074865"/>
            <a:ext cx="1768186" cy="176818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68A81BA-6B1E-47FB-AD74-C297E76AE8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82" y="4280710"/>
            <a:ext cx="2185736" cy="218573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1374853-ADBD-4E48-96F1-AC36B4B18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8966" y="4733897"/>
            <a:ext cx="1028272" cy="10282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A8266B-4534-4A98-B219-412B04D24F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7" y="743540"/>
            <a:ext cx="1771760" cy="209951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D82E625B-0A56-4CDF-B1AD-17625087DD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3210" y="265682"/>
            <a:ext cx="1030441" cy="103044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D275FE7B-3E2F-4677-A13F-72F26BBCFA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1304" y="158208"/>
            <a:ext cx="1414395" cy="13656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6E4F8B-3EE0-4BF5-ACD5-873F5750C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1380" y="270203"/>
            <a:ext cx="838274" cy="1118557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DE0F80CF-ACB7-495B-91DE-8D59CE9E61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8496" y="172675"/>
            <a:ext cx="1603941" cy="1492469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EB65FFD-852F-47F4-8F35-4125447077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7383" y="300365"/>
            <a:ext cx="1028272" cy="102827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C7B819C7-D97D-44CD-BE6B-964B29B3BF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1487" y="166568"/>
            <a:ext cx="1458489" cy="13534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A9D652-75EB-458F-B940-5C0B7347F1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3728" y="207525"/>
            <a:ext cx="840189" cy="1121112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1B42E9E8-2C60-4BAC-AC68-DCC53AA14B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7134" y="209645"/>
            <a:ext cx="1420491" cy="129856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455E6823-E321-42AB-B289-2474E7FC90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9350" y="1851151"/>
            <a:ext cx="1030441" cy="103044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id="{236EB996-F02C-4AB6-9919-11A60782E1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3899" y="1671800"/>
            <a:ext cx="1399662" cy="13728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1D7413E-5F32-4C66-BD19-95021C7586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3712" y="1740321"/>
            <a:ext cx="840189" cy="112111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34659D26-8972-4B7D-920E-B00F36F721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4596" y="1676596"/>
            <a:ext cx="1467255" cy="1264663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6706979F-8ABC-466F-B1BA-4F9785A03A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5642" y="1750806"/>
            <a:ext cx="1028272" cy="1028272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id="{4ED3842C-EBBB-4A58-95D5-42ADAFCED5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3472" y="1655579"/>
            <a:ext cx="1418704" cy="1292464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43D2FED3-08F2-4FBF-98C6-E66E6616B1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829" y="3360370"/>
            <a:ext cx="1028272" cy="102827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3211AA88-4961-4795-B5D7-89A55C19B53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59294" y="3281029"/>
            <a:ext cx="1396105" cy="131685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952DBBC-1345-45C0-8ED5-0A81B20756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1958" y="3280991"/>
            <a:ext cx="1028272" cy="1028272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7BDBA608-375A-45DC-8A90-2BED0115831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3958" y="3275423"/>
            <a:ext cx="1410357" cy="12826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8070A3-EECA-4D34-A6EC-34B2652F25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5435" y="3284784"/>
            <a:ext cx="840189" cy="112111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C67BC17D-4DB7-4C3D-BF10-EBEB46EECD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7957" y="1609818"/>
            <a:ext cx="1030441" cy="103044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EDDEDCA4-8D61-4970-A739-83E3036533D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13853" y="3254761"/>
            <a:ext cx="1347333" cy="12863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2C1B9E6-807C-4184-8CAE-5F2C7FD1C3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6563" y="3306349"/>
            <a:ext cx="840189" cy="1121112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E365F1F6-DD6D-40BF-9CA5-FB4241252C4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124" y="3247272"/>
            <a:ext cx="1412501" cy="13013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FE48ED-D410-4FEB-A6A0-7450EFC4CE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4250" y="4867064"/>
            <a:ext cx="840189" cy="112111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EAAD103E-2C41-401F-8E20-FE40AD3E278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636" y="4721709"/>
            <a:ext cx="1420491" cy="13037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64EB66-0D01-40C9-A71E-FF51FD7736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6608" y="4867063"/>
            <a:ext cx="840189" cy="112111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C69E11C2-97B2-47B6-8902-D5CB5FBAB14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595" y="4719121"/>
            <a:ext cx="1444877" cy="1306326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D1DD11DC-EAE2-44A4-8605-792D768E0AD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59485" y="4704613"/>
            <a:ext cx="1420491" cy="139610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F698F45-430F-41A1-975A-E45B1D8F1C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0445" y="4751093"/>
            <a:ext cx="840189" cy="112111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53D9C524-4082-48DA-9F67-8836F7A7C85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2043" y="4733897"/>
            <a:ext cx="1407755" cy="128027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19BCF30C-0D15-4495-8539-88C1F7A49CE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4312" y="1665144"/>
            <a:ext cx="1405652" cy="1314300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:a16="http://schemas.microsoft.com/office/drawing/2014/main" id="{9B9E342A-1FDB-420D-AD80-D71C32D4F3C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847570" y="3462983"/>
            <a:ext cx="3206774" cy="2426418"/>
          </a:xfrm>
          <a:prstGeom prst="rect">
            <a:avLst/>
          </a:prstGeom>
        </p:spPr>
      </p:pic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61D0BD3D-D82B-4C45-ADB3-8739DF888DD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360655" y="425548"/>
            <a:ext cx="2755631" cy="2853175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:a16="http://schemas.microsoft.com/office/drawing/2014/main" id="{6808E7CA-3D81-489E-A466-8822BB8ED0B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323475" y="3113566"/>
            <a:ext cx="2389839" cy="2737341"/>
          </a:xfrm>
          <a:prstGeom prst="rect">
            <a:avLst/>
          </a:prstGeom>
        </p:spPr>
      </p:pic>
      <p:pic>
        <p:nvPicPr>
          <p:cNvPr id="189" name="Рисунок 188">
            <a:extLst>
              <a:ext uri="{FF2B5EF4-FFF2-40B4-BE49-F238E27FC236}">
                <a16:creationId xmlns:a16="http://schemas.microsoft.com/office/drawing/2014/main" id="{7C196281-C3D7-45C9-BC9F-096AD00F8CE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604178" y="571313"/>
            <a:ext cx="4962574" cy="5084505"/>
          </a:xfrm>
          <a:prstGeom prst="rect">
            <a:avLst/>
          </a:prstGeom>
        </p:spPr>
      </p:pic>
      <p:pic>
        <p:nvPicPr>
          <p:cNvPr id="190" name="Рисунок 189">
            <a:extLst>
              <a:ext uri="{FF2B5EF4-FFF2-40B4-BE49-F238E27FC236}">
                <a16:creationId xmlns:a16="http://schemas.microsoft.com/office/drawing/2014/main" id="{175E0B75-6FDA-4790-9CE0-5464EA04430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6051" y="6145871"/>
            <a:ext cx="626093" cy="69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5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-0.00787 L -0.24232 0.66458 " pathEditMode="relative" ptsTypes="AA">
                                      <p:cBhvr>
                                        <p:cTn id="1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949 L -0.2724 0.15162 " pathEditMode="relative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417 L -0.46732 0.65231 " pathEditMode="relative" ptsTypes="AA">
                                      <p:cBhvr>
                                        <p:cTn id="3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625 L -0.50156 0.16041 " pathEditMode="relative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0044 L -0.24102 0.42615 " pathEditMode="relative" ptsTypes="AA">
                                      <p:cBhvr>
                                        <p:cTn id="5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46 L -0.36341 0.4284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8 L -0.39648 -0.06297 " pathEditMode="relative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416 L -0.59505 0.44352 " pathEditMode="relative" ptsTypes="AA">
                                      <p:cBhvr>
                                        <p:cTn id="9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0.00047 L -0.2444 0.20764 " pathEditMode="relative" ptsTypes="AA">
                                      <p:cBhvr>
                                        <p:cTn id="1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27878 -0.2768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00393 L -0.48073 0.21921 " pathEditMode="relative" ptsTypes="AA">
                                      <p:cBhvr>
                                        <p:cTn id="13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602 L -0.51315 -0.28843 " pathEditMode="relative" ptsTypes="AA">
                                      <p:cBhvr>
                                        <p:cTn id="1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1019 L -0.16446 -0.51598 " pathEditMode="relative" ptsTypes="AA">
                                      <p:cBhvr>
                                        <p:cTn id="1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602 L -0.28281 -0.51598 " pathEditMode="relative" ptsTypes="AA"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44 L -0.4845 0.01018 " pathEditMode="relative" ptsTypes="AA">
                                      <p:cBhvr>
                                        <p:cTn id="17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371 L -0.5233 -0.49792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2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F3A97BB-DD1D-443E-8F88-5128CAFB9B90}"/>
</file>

<file path=customXml/itemProps2.xml><?xml version="1.0" encoding="utf-8"?>
<ds:datastoreItem xmlns:ds="http://schemas.openxmlformats.org/officeDocument/2006/customXml" ds:itemID="{4303AD84-CF43-447C-BA51-F386039066F0}"/>
</file>

<file path=customXml/itemProps3.xml><?xml version="1.0" encoding="utf-8"?>
<ds:datastoreItem xmlns:ds="http://schemas.openxmlformats.org/officeDocument/2006/customXml" ds:itemID="{89E91E80-39A6-42A0-B0FD-50D492FF49B8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Миколюк</dc:creator>
  <cp:lastModifiedBy>Юлія Миколюк</cp:lastModifiedBy>
  <cp:revision>7</cp:revision>
  <dcterms:created xsi:type="dcterms:W3CDTF">2026-02-20T09:14:43Z</dcterms:created>
  <dcterms:modified xsi:type="dcterms:W3CDTF">2026-03-02T06:39:06Z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