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EF0A6-2DF3-90E6-B00D-8A1B09D39962}" v="4" dt="2026-02-25T16:56:10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91"/>
    <p:restoredTop sz="94662"/>
  </p:normalViewPr>
  <p:slideViewPr>
    <p:cSldViewPr snapToGrid="0">
      <p:cViewPr varScale="1">
        <p:scale>
          <a:sx n="61" d="100"/>
          <a:sy n="61" d="100"/>
        </p:scale>
        <p:origin x="86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85C15-1850-E449-F603-746E1BF4A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E30069-E081-BB28-07D4-F2842482D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89E3C-16F3-D24A-100F-06D04F31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C3879-BB8B-050E-3D68-44200C57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BFA2E-C65D-DDC3-CBCD-02696995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151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95DEE-ACE4-930E-9385-D8F56D3F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650B01-CBF3-D5EE-F58E-D1D82F9C1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606B66-7E59-830E-C0C8-36D20324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E2FE5-0269-1EF7-9CB2-F309B75B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DD6B8-6E82-0322-D68B-BD97A40A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86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4ED361-111C-FF4B-3460-BFEE065F3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9C0CF0-CBB4-C264-70DA-9499F165B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4ED34-1254-824D-CAB0-7EDC2709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F32D0-6325-3ADB-57D2-CB973D0E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A92F5-3A6C-BD84-3B1A-320D8A29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446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5D2B8-0BFC-AD31-3919-DF958D28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C7891-946B-DA9E-A1AC-7931D21B0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04FAF-18DA-C1F6-F5CE-DCA71360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5E68BD-ACE9-37B4-1493-54D6CE43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265902-68C6-5308-60AA-5FA6B99F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036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C84C2-BEAC-4D04-B56D-2633461D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7CEFB5-4FBC-8271-5125-B1F581A67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FC7B3-9E49-0064-6B4B-58E55982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41427-C574-A341-65F3-95D5D0CD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4D6E4-6A29-2A11-FCDE-0F237863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62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CA4B2-64F7-AE21-61E3-8BB1C3DD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85EF6-6851-29C6-18D9-89E538D4C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E543C-BEC9-C693-D08D-9691A95B3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2B67FC-A28D-D58F-8F9E-F1DE6699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45607B-F32D-B543-540D-DDF52EC2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7AA4BB-13F9-E43D-9AD3-AE64578C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754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B344A-479F-39A2-64A7-49DEE6C3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4E2B40-4E1A-87CE-6652-8D638E9AA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0CC5AB-4D93-555A-7CDE-604805854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1C2C98-A0D5-35A6-8A07-9C3C3CDB8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F4851C-BE3E-0A98-749E-2C95FE809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6CB7B7-48AE-743C-9EE8-7CEB2F7F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0BAB9F-057B-E071-3722-FF373B0D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C3B92A-28E6-D6DF-4D40-51F417D0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66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43B8E-16C8-0B6B-EE11-2992BB77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E8FACF-35D5-66AA-6001-2BEB0871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C91442-8AE2-D8B5-485B-183E8CAC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49DFAA-85CC-A23B-0334-09132848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739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25AEAE-9C39-12CF-9425-46B31FB0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F1550C-0B9C-195A-C526-1684D320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188272-573D-565A-424B-6A88360F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63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6415B-4D74-8F36-4341-F8733462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28E34-038A-271A-C0C5-E6DF818AB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13CA8C-89BD-6210-DD39-4F861A324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63E49-28E0-745A-4B5C-1D0302A5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FD586-1BAC-2412-5416-8F8E398F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3081EC-6350-430E-A868-E32C34B1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388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797AD-338C-B441-8559-D0E0CFC1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5E36FE-E113-16D4-5731-AD016C27E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B18C29-82B7-198A-71B2-F45523217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23CFCB-57C3-A5D5-08AD-0D51FCC7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473B09-D811-A3EB-4228-1401F8FC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7550C3-54CC-0ACB-E2DE-43AC0C42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03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55796-7F8D-FFC0-65FF-499A3DA4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1D3157-06C3-AE82-0B22-F67D071C9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05B97-DBCF-53D5-3B53-B1693C63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40A8-1F19-054F-AF65-8236DAA0A90B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EF88E4-A6A8-5A0A-CA77-80F0854BC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6B902-C0B6-5A50-8890-572278A47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4F52-2C41-3642-A7FB-E4C85165773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605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6.png"/><Relationship Id="rId33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openxmlformats.org/officeDocument/2006/relationships/image" Target="../media/image11.png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32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31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0.png"/><Relationship Id="rId8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025EBC-0FB1-1961-B180-19973470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028" y="-115866"/>
            <a:ext cx="12650307" cy="7089732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E1B2A0E-148B-011D-3AFA-83B601E769BB}"/>
              </a:ext>
            </a:extLst>
          </p:cNvPr>
          <p:cNvSpPr/>
          <p:nvPr/>
        </p:nvSpPr>
        <p:spPr>
          <a:xfrm>
            <a:off x="3118981" y="1259422"/>
            <a:ext cx="5674290" cy="485012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8AD435-EB73-85F3-5DFF-ABCF9EEE5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853" y="4441160"/>
            <a:ext cx="1780319" cy="17803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EF33A-A0F9-7CAA-0893-CB4ABB456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0244" y="1259423"/>
            <a:ext cx="1329100" cy="1329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BAB2B0-78E1-B939-3FAA-F8B94103E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853" y="2230512"/>
            <a:ext cx="2038966" cy="20389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4C63B-FA72-E1BC-74BF-E684BBD13B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848" y="1296869"/>
            <a:ext cx="2038967" cy="20389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E67C9C-78D5-B451-5C9A-3DB292387A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r="51205"/>
          <a:stretch>
            <a:fillRect/>
          </a:stretch>
        </p:blipFill>
        <p:spPr>
          <a:xfrm>
            <a:off x="5400003" y="3073906"/>
            <a:ext cx="1166758" cy="23911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BECC34-5262-6047-CA45-D87B2087D4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3440" y="3102720"/>
            <a:ext cx="1166758" cy="11667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875544-48A7-477E-42AC-ADB7130FB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5814" y="4490232"/>
            <a:ext cx="1489016" cy="14890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EF91E9-F2B4-C23F-66FF-B6ADAB6F74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2781" y="2939910"/>
            <a:ext cx="1964718" cy="19647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C70EDD-81FB-44A9-C5DF-474FB07ECA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3411" y="2721965"/>
            <a:ext cx="3095026" cy="30950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1FD16A-A963-E3B6-5B4B-DCF279912D6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32294" y="2663699"/>
            <a:ext cx="2038967" cy="20389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B9A569-EB05-53F7-C103-FDBAB92AB6E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50737" y="2461385"/>
            <a:ext cx="2391145" cy="23911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B121CA-DA4F-5261-1FBA-1A4A314A3B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 l="18141" r="22475"/>
          <a:stretch>
            <a:fillRect/>
          </a:stretch>
        </p:blipFill>
        <p:spPr>
          <a:xfrm>
            <a:off x="3450866" y="2515379"/>
            <a:ext cx="1525806" cy="25693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D5A1D4-D4DE-2ACD-3C67-278BD117199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8914" y="2978938"/>
            <a:ext cx="1642265" cy="16422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6B1D9E-F8F4-F55F-E047-FA6FA3EA847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37063" y="2561111"/>
            <a:ext cx="2263571" cy="22635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6DBF1C-7072-0363-84B9-F9C20579F3F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71462" y="2990068"/>
            <a:ext cx="1477171" cy="14771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5BE209-9599-435E-AB75-862604935B94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r="52205"/>
          <a:stretch>
            <a:fillRect/>
          </a:stretch>
        </p:blipFill>
        <p:spPr>
          <a:xfrm>
            <a:off x="3571462" y="2474241"/>
            <a:ext cx="1187765" cy="24851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091AA7-49F0-BBD3-AB81-B906A5F3634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08456" y="2865285"/>
            <a:ext cx="1635794" cy="16357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98F0BB-D2D8-67A2-53EB-69EBFA56133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316" y="198127"/>
            <a:ext cx="838404" cy="855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9EC190-D96F-5872-08D2-D6AB13D3339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57316" y="191521"/>
            <a:ext cx="838404" cy="8551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4DE52B3-2D6F-D2FA-93CF-BD47FFE94FF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5681" y="211159"/>
            <a:ext cx="838404" cy="8551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38ADE1-D9D1-0308-7025-F2246702399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7480" y="184218"/>
            <a:ext cx="838404" cy="8551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8F6271-D939-C393-275F-7CA8F05E4D1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2220" y="189828"/>
            <a:ext cx="838404" cy="85517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712DBEA-0E76-C540-4865-E49AABC7C3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7336" y="184218"/>
            <a:ext cx="838404" cy="8551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1940AE-DA71-58DD-9AE1-4827BC840B5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2452" y="184218"/>
            <a:ext cx="838404" cy="85517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CE9D635-F540-8649-875F-5837FD57AC5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5675" y="211159"/>
            <a:ext cx="838404" cy="8551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40C858-3665-BD0B-EF91-2654365B80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0935" y="183496"/>
            <a:ext cx="838404" cy="85517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7D713-C15A-839E-DD74-F4B1412771C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703849" y="207452"/>
            <a:ext cx="838404" cy="85517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4C0A02-AA5D-9B5F-4AF6-229F71572F8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02410" y="179912"/>
            <a:ext cx="838404" cy="8551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0FC2A37-ABC9-B82F-5A65-57BC7C3A1FD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17150" y="188524"/>
            <a:ext cx="838404" cy="8551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5386475-D145-5A7A-3AA5-7867BCF112D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15633" y="196954"/>
            <a:ext cx="838404" cy="855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C9FAD67-7558-7DE9-FDC9-869B35673D3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76622" y="188524"/>
            <a:ext cx="838404" cy="8551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7604B2F-9914-CFCE-3330-3345676EB1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74022" y="179912"/>
            <a:ext cx="838404" cy="8551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B152DA2-5D4A-6000-C20A-713A02D47A2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489260" y="207452"/>
            <a:ext cx="838404" cy="8551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D071AC-5B9E-ECBB-4960-2E3A5278AFE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-100633" y="874262"/>
            <a:ext cx="3240694" cy="333583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9AA8DA4-148C-84BF-C82B-D4C8DBEC321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1493" y="112059"/>
            <a:ext cx="1022621" cy="10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30612 0.044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23242 -0.015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2379 0.227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24987 -0.196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14739 -0.2662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53 -0.089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4713 0.0821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1319 0.2425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C3ABA2-1E0E-4510-A481-72C3829394B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7D17268-713E-4024-BA3D-874A50F7BA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31CBAB-03FB-4C37-A38D-28AFDA8FA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Анастасія Сомова</cp:lastModifiedBy>
  <cp:revision>17</cp:revision>
  <dcterms:created xsi:type="dcterms:W3CDTF">2025-12-29T08:29:01Z</dcterms:created>
  <dcterms:modified xsi:type="dcterms:W3CDTF">2026-03-01T20:44:23Z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