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B192CD-198C-E4FA-66CD-6C169283A690}" v="2" dt="2026-01-19T21:13:27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5"/>
    <p:restoredTop sz="94686"/>
  </p:normalViewPr>
  <p:slideViewPr>
    <p:cSldViewPr snapToGrid="0">
      <p:cViewPr varScale="1">
        <p:scale>
          <a:sx n="66" d="100"/>
          <a:sy n="66" d="100"/>
        </p:scale>
        <p:origin x="307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9E3B2-00B0-FE8E-F0BA-2AA5B36DE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BEDFE4-4995-5C42-A19E-BF9AC83A9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66BB38-AD13-4CF0-5452-6D4646652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03/01/2026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548749-41D7-F4CA-1806-CE88F1AE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20E91-3F96-05BD-FD87-8EDE04572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8697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350D0-F5C0-D4D4-BE17-4B420019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6F40FB-31B6-927E-17EA-E7981647A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067199-82E5-1B03-8C33-603A28A28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03/01/2026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14053A-767C-75E8-4B1D-CD81EC139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C7FDF6-D00B-4DD9-DD90-B55841DE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0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A013AB-CEED-5862-30D4-A1BF32BD3E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DD63AD-44FD-E122-D1D8-FAA5B46C9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4FFA9-2F11-5918-4D7D-43ECAE699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03/01/2026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804947-D987-991D-8E2A-471C0D22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07CC2-EF82-94D3-0C55-E7F010DC4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5350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5E864-FE78-CC83-2A85-ACF53898A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E43158-4557-67F9-9163-DE4AC9B7A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318082-CF7C-7B42-F142-66AB9CD6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03/01/2026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CC7F82-00D4-60F0-72F6-A3D0DDC37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E83223-3606-3B0A-415E-9CE85541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670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C34D5-79E2-497B-50B9-F05D5F97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C93C8C-E0E8-E1FE-050E-0862C1775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36B25-B8BC-7CB5-4637-00AAE63C0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03/01/2026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3B6EBD-8F67-05C0-4E68-742518E9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76F88-3E69-A551-08EF-95562BD7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460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6F9AD-CFB3-A6F1-D3B6-5DBEDA86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3FEA7-3ABD-BA4A-247B-6C1798BF1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48E71A-2CFA-435D-7DC4-AE227CB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5B0F3C-E1E6-53F8-3D85-05B8651C4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03/01/2026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3C1F15-0071-2911-D37D-7BCF941E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2A25C1-709B-5928-856B-DC947232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073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2B3BC-C3F0-1F1A-B802-A55E61C2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E39D2E-27F6-43B6-1859-E62B9B04F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DF24AD-2275-E3B3-2BE8-A8A02D78A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DE9CEE-35C1-A050-190A-4298C2A58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E077F37-BEDF-21CB-E935-DF786B53A1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62228E-85BE-C5E5-672A-E2D9C6AB7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03/01/2026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6E92E2-2285-D561-31FC-80A5D793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77B2BA-FE28-AD39-E807-2CF6A8F0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432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EB91E-603F-9B1D-DA79-369C96A6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E45BC36-4767-C49B-C8B8-16AFDFCD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03/01/2026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B73456-3827-6DE0-ED60-EF8E9BC73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443CF9-C0CD-F1EC-E967-A70CD7642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7985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E1EA15-9E8A-07A2-959B-75DB35AB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03/01/2026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5F031B-EE4C-FD6C-9A80-9B79DE11D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8D36-73BE-FE42-984B-59DAF409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804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F694C-A1F4-36C2-DACD-1C793DB6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BD8451-0ADF-455F-4ED5-30A868229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DC94AD-412A-1EB6-98A8-EF17D6564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129CA-9FBB-1038-376B-E80560708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03/01/2026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0E9EC1-3DD1-11D9-2275-BBB384834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49F80F-2A0B-A6E8-DAD4-739025CD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269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2BFD38-B100-8462-0863-67CD73DBD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EE57F3-42C0-CA88-AB93-CB5052B64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64A97B-18DB-3B1F-FB30-2C762F80F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73C548-2D89-BE43-D279-B2769DBC6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03/01/2026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8377E4-DA7B-00FD-F310-E3F67CFD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1943AB-80C1-3634-AFC6-6D8494E2E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549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75C09-862B-2039-C1F6-0C9E7A43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CADD12-27F3-D28A-8253-12C66DACB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D8610D-F4D6-7709-3A3C-BF0BC6552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973DE-47B8-EB41-B748-43C11F111F5F}" type="datetimeFigureOut">
              <a:rPr lang="ru-UA" smtClean="0"/>
              <a:t>03/01/2026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26E469-96A7-EC48-BBC8-A9C0AEAE9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E3031-B592-521D-9876-624A7555F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4EE2D-F503-0846-86F8-D19B68ECFFB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430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D2BDA1-6FCE-4AE4-BE3F-0261D5774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23" y="0"/>
            <a:ext cx="12236823" cy="6866495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9C5DBDDA-189E-9100-460F-DE264BA4E3F1}"/>
              </a:ext>
            </a:extLst>
          </p:cNvPr>
          <p:cNvSpPr/>
          <p:nvPr/>
        </p:nvSpPr>
        <p:spPr>
          <a:xfrm>
            <a:off x="1351966" y="271166"/>
            <a:ext cx="2627821" cy="267809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34702010-29BC-3DBF-7778-931666A2D034}"/>
              </a:ext>
            </a:extLst>
          </p:cNvPr>
          <p:cNvSpPr/>
          <p:nvPr/>
        </p:nvSpPr>
        <p:spPr>
          <a:xfrm>
            <a:off x="6527485" y="329920"/>
            <a:ext cx="2558973" cy="251081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127147-DD96-25A6-9F26-C709E6A4E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76" y="478887"/>
            <a:ext cx="2212884" cy="22128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D1AD83-9384-E669-C866-5395A3ED2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008" y="438626"/>
            <a:ext cx="2285942" cy="2285942"/>
          </a:xfrm>
          <a:prstGeom prst="rect">
            <a:avLst/>
          </a:prstGeom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84ADCFE-87B9-8312-FFDD-A0DE2469EFB4}"/>
              </a:ext>
            </a:extLst>
          </p:cNvPr>
          <p:cNvSpPr/>
          <p:nvPr/>
        </p:nvSpPr>
        <p:spPr>
          <a:xfrm>
            <a:off x="664532" y="3251128"/>
            <a:ext cx="4514669" cy="3189893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B97D5AF-3A5C-B593-0446-E895092ACDFD}"/>
              </a:ext>
            </a:extLst>
          </p:cNvPr>
          <p:cNvSpPr/>
          <p:nvPr/>
        </p:nvSpPr>
        <p:spPr>
          <a:xfrm>
            <a:off x="4245193" y="564857"/>
            <a:ext cx="2092577" cy="2092577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A542AD2-F63D-D88C-F40D-D250DA9C7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215" y="777230"/>
            <a:ext cx="1617785" cy="161778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F92495E-5668-FF4C-01C4-1417808E6A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318" y="794664"/>
            <a:ext cx="1533771" cy="153377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485DDA1-5C44-28A6-0789-AFD781E35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8229" y="3749012"/>
            <a:ext cx="2692009" cy="269200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418315A-2843-04FE-A268-D7633B3B4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719" y="117842"/>
            <a:ext cx="914142" cy="810162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D2F386E-F5FA-F856-A4DF-0FDA10DF46AF}"/>
              </a:ext>
            </a:extLst>
          </p:cNvPr>
          <p:cNvSpPr/>
          <p:nvPr/>
        </p:nvSpPr>
        <p:spPr>
          <a:xfrm>
            <a:off x="5495817" y="3203992"/>
            <a:ext cx="4514669" cy="3189893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0BA305-2F8B-B174-4A40-413EB8B890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8926" y="859309"/>
            <a:ext cx="1365224" cy="13652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4D851E-E5EB-DB8B-268B-121190E950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7826" y="692110"/>
            <a:ext cx="1807309" cy="180730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551FC85-6ADD-6FBB-BDE0-3A3E3F98F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5706" y="645009"/>
            <a:ext cx="1976120" cy="19761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8B574D0-5727-132A-D668-8EF09303DF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6040" y="655190"/>
            <a:ext cx="1773229" cy="17732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3A917B-8C4B-DAEB-3F2C-4C0A712F7C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8039" y="809575"/>
            <a:ext cx="1533770" cy="15337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A431B3-16BC-5D5F-24DC-108BAA88A7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85021" y="812332"/>
            <a:ext cx="1579328" cy="15793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8E62ABE-0E72-A7FC-2C04-0D82E85311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65334" y="1114500"/>
            <a:ext cx="1904325" cy="8546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F6668C-9FF3-256A-EE8E-C2AF7684BD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03548" y="777230"/>
            <a:ext cx="1529150" cy="15291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DA7ED6C-1123-4351-FADA-B437DD6767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04745" y="1034256"/>
            <a:ext cx="1404344" cy="140434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42B3BDB-10CE-7822-2ED1-98CDD3D7CD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22052" y="177000"/>
            <a:ext cx="4021013" cy="409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0.3177 0.35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8373 0.5372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2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17981 0.327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0.14818 0.581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05963 0.366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0.32448 0.3611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16211 0.3745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32877 0.5673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-0.00857 L 0.05586 0.381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06211 0.5824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20456 0.5115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31C3383-B32D-4D2B-A42E-F66C3AAE38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A27D6D-324A-43B1-87A2-4FAEE706CC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430F7F-F16C-4C48-B2D8-AFD8CD54CC3D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Анастасія Сомова</cp:lastModifiedBy>
  <cp:revision>6</cp:revision>
  <dcterms:created xsi:type="dcterms:W3CDTF">2026-01-03T09:31:17Z</dcterms:created>
  <dcterms:modified xsi:type="dcterms:W3CDTF">2026-03-01T20:23:58Z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