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/>
    <p:restoredTop sz="94634"/>
  </p:normalViewPr>
  <p:slideViewPr>
    <p:cSldViewPr snapToGrid="0">
      <p:cViewPr varScale="1">
        <p:scale>
          <a:sx n="100" d="100"/>
          <a:sy n="100" d="100"/>
        </p:scale>
        <p:origin x="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AA161-E008-2981-7290-51011B957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F75A54-D783-0BAA-64D7-FA72642FB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077627-F773-A02A-8AD5-17EDFBC9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D165C2-EDEB-F3E0-FDC5-07801D7BD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821A51-7C84-2DF1-D281-C2FDD428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2604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411D3-4258-545E-F3E7-3411E01E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439FA2-F0C4-8F64-DAC9-CB4F1D432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202755-0E42-8E64-A0A7-D2661254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F3911-C820-C301-FBE6-98430072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4BD79B-6818-1244-A333-D09A68FB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5195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022814-D458-6A36-1A75-EF961F6F8F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16599A-93BF-969F-165E-7EC96D38E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23B28-BEC3-1579-D6B9-0326B963F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058AA-AEF6-D139-7F59-1CF2D766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7AD1A8-6AE8-D74A-3813-5C0A8F49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143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72AEC-2B6A-615F-9F10-27F989488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ECA4EA-2842-A174-EF84-003732C4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ED6ADC-2A1E-5FBB-7556-07B3B793E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827286-2D2D-9AFD-71EB-CD3C313E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CA470E-9612-569E-2F6C-4D2F2351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1164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8DA89-F69A-28E9-CFDD-BB917F7C3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69F702-031A-EA59-ACC9-D8A1DBF9A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E81105-6E0B-8414-B54C-78F46BD26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DD32ED-7AA3-211E-7249-6F5C43272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3CA539-19BC-4282-224C-26064B6A4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4286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DCEE7-3A79-FC31-66CB-627F61A2E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CF421C-FA96-670B-0E7F-F4A8555BE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D22A63-56ED-5790-1937-B3FCC2C0E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CCA8FA-4AAE-D23B-0C62-60A0A38D9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521658-DE9E-2AB8-8F6D-07C796D58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E5741-32EE-694F-C203-E4D69E62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12970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D20FF-5CB6-99A7-CD06-C2E95A470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E91CCB-0DFE-675F-AF7F-0C97F3FC9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DC0D95-4093-EB9F-C13B-3F324FC1C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E251D8-040A-BF42-EF76-0E15E564D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4C52164-81BE-D037-8F7A-F08F886BB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5946EC-05B2-4EC6-8ABB-B7CAC230B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27329B3-A33C-FD8D-BD7C-418B1EF53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ED7DDB-B47B-1242-67BE-C8319A64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163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B7B2A-88D3-16F1-B8D5-DBF49B43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94645A-6D01-1BED-4953-66DF3028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F8264E-55A8-4CED-A8FA-4BE1F9C97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5F8F92-437A-5B79-530E-27C9D5D9D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589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D3B2C41-CA60-C892-62F7-E87BA5E86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47E7CE-0C59-0D0E-FFD8-E2008D5E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2804C8-8F1E-B2A4-B89C-9D31BE58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42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EA176-1EE6-9CAC-AD39-B2FF41B7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5C355E-42A6-1D3C-D78C-D8671A9CA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51CAC3-6E83-984F-D14A-94CF88BE6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FBA759-4302-8060-55B3-47224E701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2F5D89-9D91-54D4-211D-2A04AA4E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169E4F-27AE-233E-65D3-758EDBDA0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7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8112D-ED63-72F1-8BF3-9A42AC97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41727E-A0A2-46F5-2C2A-3179CD326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BB49B6-18F5-3B82-C58C-5305B3248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85345A-7916-3BF3-1617-9E7C9129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F905B5-8C29-7185-8128-C6EB5E9AF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3A984A-0F9B-91E0-2271-4C4A5B3AB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1159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07759-35C8-BAE6-5B86-B2DF2A2A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AC4730-0CC1-44E1-86E3-2106CFE01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32B6B7-C5A9-DCCD-D506-B9501F230C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438343-32A8-A435-FAD3-AA6F7836A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791D33-9FA6-545A-8AF1-87F859DE1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543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" Type="http://schemas.microsoft.com/office/2007/relationships/hdphoto" Target="../media/hdphoto1.wdp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4.wdp"/><Relationship Id="rId25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microsoft.com/office/2007/relationships/hdphoto" Target="../media/hdphoto5.wdp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microsoft.com/office/2007/relationships/hdphoto" Target="../media/hdphoto7.wdp"/><Relationship Id="rId5" Type="http://schemas.openxmlformats.org/officeDocument/2006/relationships/image" Target="../media/image3.png"/><Relationship Id="rId15" Type="http://schemas.microsoft.com/office/2007/relationships/hdphoto" Target="../media/hdphoto3.wdp"/><Relationship Id="rId23" Type="http://schemas.openxmlformats.org/officeDocument/2006/relationships/image" Target="../media/image16.png"/><Relationship Id="rId28" Type="http://schemas.microsoft.com/office/2007/relationships/hdphoto" Target="../media/hdphoto9.wdp"/><Relationship Id="rId10" Type="http://schemas.microsoft.com/office/2007/relationships/hdphoto" Target="../media/hdphoto2.wdp"/><Relationship Id="rId19" Type="http://schemas.openxmlformats.org/officeDocument/2006/relationships/image" Target="../media/image14.png"/><Relationship Id="rId31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microsoft.com/office/2007/relationships/hdphoto" Target="../media/hdphoto6.wdp"/><Relationship Id="rId27" Type="http://schemas.microsoft.com/office/2007/relationships/hdphoto" Target="../media/hdphoto8.wdp"/><Relationship Id="rId30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D578C-6183-FECF-EF40-4472C9052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9C27FD-14FE-7F3B-6C51-DF32B0949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 descr="Изображение выглядит как окно, стена, в помещении, домашнее раст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52B0C4F-A0F3-2E13-9F50-C3625AADE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69" y="0"/>
            <a:ext cx="12192000" cy="6885423"/>
          </a:xfrm>
          <a:prstGeom prst="rect">
            <a:avLst/>
          </a:prstGeom>
        </p:spPr>
      </p:pic>
      <p:sp>
        <p:nvSpPr>
          <p:cNvPr id="5" name="Блок-схема: вузол 3">
            <a:extLst>
              <a:ext uri="{FF2B5EF4-FFF2-40B4-BE49-F238E27FC236}">
                <a16:creationId xmlns:a16="http://schemas.microsoft.com/office/drawing/2014/main" id="{339ED3AB-5E8C-22C5-851B-14665AB2722F}"/>
              </a:ext>
            </a:extLst>
          </p:cNvPr>
          <p:cNvSpPr/>
          <p:nvPr/>
        </p:nvSpPr>
        <p:spPr>
          <a:xfrm>
            <a:off x="838200" y="772443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6" name="Блок-схема: вузол 4">
            <a:extLst>
              <a:ext uri="{FF2B5EF4-FFF2-40B4-BE49-F238E27FC236}">
                <a16:creationId xmlns:a16="http://schemas.microsoft.com/office/drawing/2014/main" id="{6287BDF3-4745-34EA-E0B4-E9E42B0A8696}"/>
              </a:ext>
            </a:extLst>
          </p:cNvPr>
          <p:cNvSpPr/>
          <p:nvPr/>
        </p:nvSpPr>
        <p:spPr>
          <a:xfrm>
            <a:off x="6634436" y="772443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7" name="Блок-схема: вузол 6">
            <a:extLst>
              <a:ext uri="{FF2B5EF4-FFF2-40B4-BE49-F238E27FC236}">
                <a16:creationId xmlns:a16="http://schemas.microsoft.com/office/drawing/2014/main" id="{8FA2D551-37C7-DAD8-78C3-B14A770313B7}"/>
              </a:ext>
            </a:extLst>
          </p:cNvPr>
          <p:cNvSpPr/>
          <p:nvPr/>
        </p:nvSpPr>
        <p:spPr>
          <a:xfrm>
            <a:off x="9548930" y="1812645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7B84A8-CB59-5567-4165-4458E33D3A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6" b="456"/>
          <a:stretch/>
        </p:blipFill>
        <p:spPr>
          <a:xfrm rot="1270482">
            <a:off x="7473444" y="3417232"/>
            <a:ext cx="1480632" cy="14671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BDB71B-D95C-DD09-0CEE-69A4116DF0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82" b="582"/>
          <a:stretch/>
        </p:blipFill>
        <p:spPr>
          <a:xfrm rot="21099464">
            <a:off x="3922483" y="1974940"/>
            <a:ext cx="1387841" cy="1371685"/>
          </a:xfrm>
          <a:prstGeom prst="rect">
            <a:avLst/>
          </a:prstGeom>
        </p:spPr>
      </p:pic>
      <p:sp>
        <p:nvSpPr>
          <p:cNvPr id="10" name="Блок-схема: вузол 5">
            <a:extLst>
              <a:ext uri="{FF2B5EF4-FFF2-40B4-BE49-F238E27FC236}">
                <a16:creationId xmlns:a16="http://schemas.microsoft.com/office/drawing/2014/main" id="{F610F49E-8CB5-537F-6AEB-AFF113C1DCAF}"/>
              </a:ext>
            </a:extLst>
          </p:cNvPr>
          <p:cNvSpPr/>
          <p:nvPr/>
        </p:nvSpPr>
        <p:spPr>
          <a:xfrm>
            <a:off x="1082748" y="1971467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DF40ED-91FF-7F27-CBFC-3A928501D07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77" b="1277"/>
          <a:stretch/>
        </p:blipFill>
        <p:spPr>
          <a:xfrm rot="1580820">
            <a:off x="8620185" y="3540244"/>
            <a:ext cx="1539520" cy="15001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1ACDBCC-140A-EE3B-68FF-460BABFCBBB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557" b="2557"/>
          <a:stretch/>
        </p:blipFill>
        <p:spPr>
          <a:xfrm rot="20537611">
            <a:off x="2710521" y="1070501"/>
            <a:ext cx="1336093" cy="12677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A1970D-3777-95A7-D646-31B76298B9B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145" b="2145"/>
          <a:stretch/>
        </p:blipFill>
        <p:spPr>
          <a:xfrm>
            <a:off x="3124286" y="3510570"/>
            <a:ext cx="1585738" cy="15177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413858-4675-B599-D969-8C4FC87530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42" b="94220" l="15900" r="83682">
                        <a14:foregroundMark x1="43794" y1="5376" x2="43794" y2="5376"/>
                        <a14:foregroundMark x1="33194" y1="90054" x2="41562" y2="94220"/>
                      </a14:backgroundRemoval>
                    </a14:imgEffect>
                  </a14:imgLayer>
                </a14:imgProps>
              </a:ext>
            </a:extLst>
          </a:blip>
          <a:srcRect l="7594" r="7594"/>
          <a:stretch/>
        </p:blipFill>
        <p:spPr>
          <a:xfrm rot="20277445">
            <a:off x="1422349" y="2112462"/>
            <a:ext cx="1157896" cy="141863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5B75C82-0647-0A2B-2F3B-256DE1BDF00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066" r="1066"/>
          <a:stretch/>
        </p:blipFill>
        <p:spPr>
          <a:xfrm rot="19890782">
            <a:off x="1951226" y="3957584"/>
            <a:ext cx="1091143" cy="11310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205134-8570-9D13-5035-06C0A7B594B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512" r="1512"/>
          <a:stretch/>
        </p:blipFill>
        <p:spPr>
          <a:xfrm>
            <a:off x="6831778" y="2211909"/>
            <a:ext cx="1456871" cy="150229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C6E8E08-4DE7-9763-F0AF-030393DF77C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2290" b="2290"/>
          <a:stretch/>
        </p:blipFill>
        <p:spPr>
          <a:xfrm rot="21243540" flipH="1">
            <a:off x="8099169" y="1080448"/>
            <a:ext cx="1276912" cy="121842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F7E7FAC-103E-53EC-6F7D-8392ECBC9A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40" b="90457" l="9763" r="89819">
                        <a14:foregroundMark x1="41144" y1="12097" x2="62064" y2="14785"/>
                        <a14:foregroundMark x1="35286" y1="90591" x2="41980" y2="89516"/>
                        <a14:foregroundMark x1="43794" y1="10081" x2="52441" y2="9140"/>
                      </a14:backgroundRemoval>
                    </a14:imgEffect>
                  </a14:imgLayer>
                </a14:imgProps>
              </a:ext>
            </a:extLst>
          </a:blip>
          <a:srcRect t="3111" b="3111"/>
          <a:stretch/>
        </p:blipFill>
        <p:spPr>
          <a:xfrm rot="1376477">
            <a:off x="9820954" y="2101389"/>
            <a:ext cx="1392216" cy="135665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9601DE2-2BD0-13B6-F1E2-D9AA12B95C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24812" y="5252111"/>
            <a:ext cx="1646472" cy="1646472"/>
          </a:xfrm>
          <a:prstGeom prst="rect">
            <a:avLst/>
          </a:prstGeom>
        </p:spPr>
      </p:pic>
      <p:sp>
        <p:nvSpPr>
          <p:cNvPr id="20" name="Блок-схема: вузол 3">
            <a:extLst>
              <a:ext uri="{FF2B5EF4-FFF2-40B4-BE49-F238E27FC236}">
                <a16:creationId xmlns:a16="http://schemas.microsoft.com/office/drawing/2014/main" id="{7FE33960-07C1-2E9A-3656-4F7169499F66}"/>
              </a:ext>
            </a:extLst>
          </p:cNvPr>
          <p:cNvSpPr/>
          <p:nvPr/>
        </p:nvSpPr>
        <p:spPr>
          <a:xfrm>
            <a:off x="828418" y="777537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1" name="Блок-схема: вузол 4">
            <a:extLst>
              <a:ext uri="{FF2B5EF4-FFF2-40B4-BE49-F238E27FC236}">
                <a16:creationId xmlns:a16="http://schemas.microsoft.com/office/drawing/2014/main" id="{28D6CD49-44D5-DCDF-68E5-2B7B9CB0CB47}"/>
              </a:ext>
            </a:extLst>
          </p:cNvPr>
          <p:cNvSpPr/>
          <p:nvPr/>
        </p:nvSpPr>
        <p:spPr>
          <a:xfrm>
            <a:off x="6612873" y="738233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2" name="Блок-схема: вузол 6">
            <a:extLst>
              <a:ext uri="{FF2B5EF4-FFF2-40B4-BE49-F238E27FC236}">
                <a16:creationId xmlns:a16="http://schemas.microsoft.com/office/drawing/2014/main" id="{1AE890F4-79E9-6E9A-E36D-58D2D6665AC6}"/>
              </a:ext>
            </a:extLst>
          </p:cNvPr>
          <p:cNvSpPr/>
          <p:nvPr/>
        </p:nvSpPr>
        <p:spPr>
          <a:xfrm>
            <a:off x="9539148" y="1817739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2E7D12D-CB54-EEF5-C31B-C085D68209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6" b="456"/>
          <a:stretch/>
        </p:blipFill>
        <p:spPr>
          <a:xfrm rot="1270482">
            <a:off x="3895118" y="3588673"/>
            <a:ext cx="1480632" cy="146713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123259-A9F3-C1F3-6D7E-174755CB09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82" b="582"/>
          <a:stretch/>
        </p:blipFill>
        <p:spPr>
          <a:xfrm rot="21099464">
            <a:off x="2400654" y="1026167"/>
            <a:ext cx="1387841" cy="1371685"/>
          </a:xfrm>
          <a:prstGeom prst="rect">
            <a:avLst/>
          </a:prstGeom>
        </p:spPr>
      </p:pic>
      <p:sp>
        <p:nvSpPr>
          <p:cNvPr id="25" name="Блок-схема: вузол 5">
            <a:extLst>
              <a:ext uri="{FF2B5EF4-FFF2-40B4-BE49-F238E27FC236}">
                <a16:creationId xmlns:a16="http://schemas.microsoft.com/office/drawing/2014/main" id="{DC4A4637-D005-E862-753C-EA589E97221B}"/>
              </a:ext>
            </a:extLst>
          </p:cNvPr>
          <p:cNvSpPr/>
          <p:nvPr/>
        </p:nvSpPr>
        <p:spPr>
          <a:xfrm>
            <a:off x="2160176" y="933003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C12A8F3-BBC9-8F8C-C7AA-2C21016B7E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77" b="1277"/>
          <a:stretch/>
        </p:blipFill>
        <p:spPr>
          <a:xfrm rot="1580820">
            <a:off x="1508490" y="3615194"/>
            <a:ext cx="1539520" cy="150019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1FDCF56-3825-ED53-4338-F2FC9D9C04D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557" b="2557"/>
          <a:stretch/>
        </p:blipFill>
        <p:spPr>
          <a:xfrm rot="20537611">
            <a:off x="1101529" y="2403707"/>
            <a:ext cx="1336093" cy="126776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9D7F722-CBC5-0519-A424-64CA25C0B0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145" b="2145"/>
          <a:stretch/>
        </p:blipFill>
        <p:spPr>
          <a:xfrm>
            <a:off x="8875841" y="3680816"/>
            <a:ext cx="1585738" cy="151770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092ABA5-8E67-C219-FC44-613EC9AF2A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242" b="94220" l="15900" r="83682">
                        <a14:foregroundMark x1="43794" y1="5376" x2="43794" y2="5376"/>
                        <a14:foregroundMark x1="33194" y1="90054" x2="41562" y2="94220"/>
                      </a14:backgroundRemoval>
                    </a14:imgEffect>
                  </a14:imgLayer>
                </a14:imgProps>
              </a:ext>
            </a:extLst>
          </a:blip>
          <a:srcRect l="7594" r="7594"/>
          <a:stretch/>
        </p:blipFill>
        <p:spPr>
          <a:xfrm rot="20277445">
            <a:off x="3829095" y="2205198"/>
            <a:ext cx="1157896" cy="141863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DFFA32D-EB84-8910-1D00-71AD10C4EA7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066" r="1066"/>
          <a:stretch/>
        </p:blipFill>
        <p:spPr>
          <a:xfrm rot="19890782">
            <a:off x="7265093" y="3820727"/>
            <a:ext cx="1091143" cy="113105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39A5003-E948-63AE-54B9-43FE49E7142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512" r="1512"/>
          <a:stretch/>
        </p:blipFill>
        <p:spPr>
          <a:xfrm>
            <a:off x="8430849" y="1048524"/>
            <a:ext cx="1456871" cy="150229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FB56448-F6A8-C074-DBD8-734F2D1F10D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2290" b="2290"/>
          <a:stretch/>
        </p:blipFill>
        <p:spPr>
          <a:xfrm rot="21243540" flipH="1">
            <a:off x="7112898" y="2101512"/>
            <a:ext cx="1276912" cy="121842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95808D-0A7B-3A66-8A01-2831FCC3A2C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1277" b="1277"/>
          <a:stretch/>
        </p:blipFill>
        <p:spPr>
          <a:xfrm rot="1376477">
            <a:off x="9811172" y="2106483"/>
            <a:ext cx="1392216" cy="1356650"/>
          </a:xfrm>
          <a:prstGeom prst="rect">
            <a:avLst/>
          </a:prstGeom>
        </p:spPr>
      </p:pic>
      <p:sp>
        <p:nvSpPr>
          <p:cNvPr id="48" name="Блок-схема: вузол 3">
            <a:extLst>
              <a:ext uri="{FF2B5EF4-FFF2-40B4-BE49-F238E27FC236}">
                <a16:creationId xmlns:a16="http://schemas.microsoft.com/office/drawing/2014/main" id="{73281497-22DD-A649-D9B3-AB5D915E0ACA}"/>
              </a:ext>
            </a:extLst>
          </p:cNvPr>
          <p:cNvSpPr/>
          <p:nvPr/>
        </p:nvSpPr>
        <p:spPr>
          <a:xfrm>
            <a:off x="828418" y="738233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49" name="Блок-схема: вузол 4">
            <a:extLst>
              <a:ext uri="{FF2B5EF4-FFF2-40B4-BE49-F238E27FC236}">
                <a16:creationId xmlns:a16="http://schemas.microsoft.com/office/drawing/2014/main" id="{7A099EF3-896D-51A3-52F5-4535FD7A1989}"/>
              </a:ext>
            </a:extLst>
          </p:cNvPr>
          <p:cNvSpPr/>
          <p:nvPr/>
        </p:nvSpPr>
        <p:spPr>
          <a:xfrm>
            <a:off x="6624654" y="738233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0" name="Блок-схема: вузол 6">
            <a:extLst>
              <a:ext uri="{FF2B5EF4-FFF2-40B4-BE49-F238E27FC236}">
                <a16:creationId xmlns:a16="http://schemas.microsoft.com/office/drawing/2014/main" id="{ED1C6967-A9E2-CC67-3252-60EE0694C7CF}"/>
              </a:ext>
            </a:extLst>
          </p:cNvPr>
          <p:cNvSpPr/>
          <p:nvPr/>
        </p:nvSpPr>
        <p:spPr>
          <a:xfrm>
            <a:off x="6737245" y="1881173"/>
            <a:ext cx="1758250" cy="169534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2FB7167-EAB7-8D1F-D038-F52E1523F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6" b="456"/>
          <a:stretch/>
        </p:blipFill>
        <p:spPr>
          <a:xfrm rot="1270482">
            <a:off x="3921955" y="1861700"/>
            <a:ext cx="1480632" cy="146713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AEB8A80-7368-9F42-63FC-0077D5A7D1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82" b="582"/>
          <a:stretch/>
        </p:blipFill>
        <p:spPr>
          <a:xfrm rot="21099464">
            <a:off x="2400654" y="986863"/>
            <a:ext cx="1387841" cy="1371685"/>
          </a:xfrm>
          <a:prstGeom prst="rect">
            <a:avLst/>
          </a:prstGeom>
        </p:spPr>
      </p:pic>
      <p:sp>
        <p:nvSpPr>
          <p:cNvPr id="53" name="Блок-схема: вузол 5">
            <a:extLst>
              <a:ext uri="{FF2B5EF4-FFF2-40B4-BE49-F238E27FC236}">
                <a16:creationId xmlns:a16="http://schemas.microsoft.com/office/drawing/2014/main" id="{1840932A-642D-0CBC-FA17-A822E709A56E}"/>
              </a:ext>
            </a:extLst>
          </p:cNvPr>
          <p:cNvSpPr/>
          <p:nvPr/>
        </p:nvSpPr>
        <p:spPr>
          <a:xfrm>
            <a:off x="1893166" y="3496858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B567193-CEDD-4ECF-1EB7-D3F95917FEC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77" b="1277"/>
          <a:stretch/>
        </p:blipFill>
        <p:spPr>
          <a:xfrm rot="1580820">
            <a:off x="2005742" y="3595828"/>
            <a:ext cx="1539520" cy="150019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8DF03DF2-118C-1271-8A69-C6E0C817A98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557" b="2557"/>
          <a:stretch/>
        </p:blipFill>
        <p:spPr>
          <a:xfrm rot="20537611">
            <a:off x="9493567" y="3709100"/>
            <a:ext cx="1336093" cy="126776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A5BC4180-E56F-BDAC-2497-DD74552F6E5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2145" b="2145"/>
          <a:stretch/>
        </p:blipFill>
        <p:spPr>
          <a:xfrm>
            <a:off x="8364417" y="874009"/>
            <a:ext cx="1585738" cy="151770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7C2FBD1-B182-C0B9-2DA5-DD91CE80F0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242" b="94220" l="15900" r="83682">
                        <a14:foregroundMark x1="43794" y1="5376" x2="43794" y2="5376"/>
                        <a14:foregroundMark x1="33194" y1="90054" x2="41562" y2="94220"/>
                      </a14:backgroundRemoval>
                    </a14:imgEffect>
                  </a14:imgLayer>
                </a14:imgProps>
              </a:ext>
            </a:extLst>
          </a:blip>
          <a:srcRect l="7594" r="7594"/>
          <a:stretch/>
        </p:blipFill>
        <p:spPr>
          <a:xfrm rot="20277445">
            <a:off x="3918373" y="3410000"/>
            <a:ext cx="1157896" cy="141863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FE94CB8-80EA-E0BF-E2C4-E85F17B9A99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066" r="1066"/>
          <a:stretch/>
        </p:blipFill>
        <p:spPr>
          <a:xfrm rot="19890782">
            <a:off x="7845695" y="3895104"/>
            <a:ext cx="1091143" cy="113105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70C205E-83F1-AB8F-3343-7F181BEEB00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512" r="1512"/>
          <a:stretch/>
        </p:blipFill>
        <p:spPr>
          <a:xfrm>
            <a:off x="923540" y="2238800"/>
            <a:ext cx="1456871" cy="150229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FA531D56-7EB8-E435-0291-C9C2E1F8E1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90" b="2290"/>
          <a:stretch/>
        </p:blipFill>
        <p:spPr>
          <a:xfrm rot="21243540" flipH="1">
            <a:off x="7112898" y="2062208"/>
            <a:ext cx="1276912" cy="121842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6624BD40-4593-3DF1-43F5-045D35A199BE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1277" b="1277"/>
          <a:stretch/>
        </p:blipFill>
        <p:spPr>
          <a:xfrm rot="1376477">
            <a:off x="9635084" y="2002187"/>
            <a:ext cx="1392216" cy="1356650"/>
          </a:xfrm>
          <a:prstGeom prst="rect">
            <a:avLst/>
          </a:prstGeom>
        </p:spPr>
      </p:pic>
      <p:sp>
        <p:nvSpPr>
          <p:cNvPr id="62" name="Блок-схема: вузол 3">
            <a:extLst>
              <a:ext uri="{FF2B5EF4-FFF2-40B4-BE49-F238E27FC236}">
                <a16:creationId xmlns:a16="http://schemas.microsoft.com/office/drawing/2014/main" id="{0B51ACC1-6DEF-F3DA-DDC8-3AB7A5059E8C}"/>
              </a:ext>
            </a:extLst>
          </p:cNvPr>
          <p:cNvSpPr/>
          <p:nvPr/>
        </p:nvSpPr>
        <p:spPr>
          <a:xfrm>
            <a:off x="821901" y="738233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63" name="Блок-схема: вузол 4">
            <a:extLst>
              <a:ext uri="{FF2B5EF4-FFF2-40B4-BE49-F238E27FC236}">
                <a16:creationId xmlns:a16="http://schemas.microsoft.com/office/drawing/2014/main" id="{31AA51F1-C106-C480-81FC-D354F09ADFD6}"/>
              </a:ext>
            </a:extLst>
          </p:cNvPr>
          <p:cNvSpPr/>
          <p:nvPr/>
        </p:nvSpPr>
        <p:spPr>
          <a:xfrm>
            <a:off x="6631669" y="738233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64" name="Блок-схема: вузол 6">
            <a:extLst>
              <a:ext uri="{FF2B5EF4-FFF2-40B4-BE49-F238E27FC236}">
                <a16:creationId xmlns:a16="http://schemas.microsoft.com/office/drawing/2014/main" id="{5F058CC4-D75A-EA6F-7B93-D028730BC123}"/>
              </a:ext>
            </a:extLst>
          </p:cNvPr>
          <p:cNvSpPr/>
          <p:nvPr/>
        </p:nvSpPr>
        <p:spPr>
          <a:xfrm>
            <a:off x="7670882" y="3516144"/>
            <a:ext cx="1712192" cy="169534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13711D1-81B3-67A0-5B6F-4D16F152A9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6" b="456"/>
          <a:stretch/>
        </p:blipFill>
        <p:spPr>
          <a:xfrm rot="1270482">
            <a:off x="8821514" y="1118458"/>
            <a:ext cx="1480632" cy="146713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8096BB56-93F5-3621-C06C-286D7220ED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82" b="582"/>
          <a:stretch/>
        </p:blipFill>
        <p:spPr>
          <a:xfrm rot="21099464">
            <a:off x="2898753" y="985354"/>
            <a:ext cx="1387841" cy="1371685"/>
          </a:xfrm>
          <a:prstGeom prst="rect">
            <a:avLst/>
          </a:prstGeom>
        </p:spPr>
      </p:pic>
      <p:sp>
        <p:nvSpPr>
          <p:cNvPr id="67" name="Блок-схема: вузол 5">
            <a:extLst>
              <a:ext uri="{FF2B5EF4-FFF2-40B4-BE49-F238E27FC236}">
                <a16:creationId xmlns:a16="http://schemas.microsoft.com/office/drawing/2014/main" id="{B5D9CFD4-4CFB-065E-4E3C-4C36C1AFE04F}"/>
              </a:ext>
            </a:extLst>
          </p:cNvPr>
          <p:cNvSpPr/>
          <p:nvPr/>
        </p:nvSpPr>
        <p:spPr>
          <a:xfrm>
            <a:off x="1886649" y="3496858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41FC8AC-34C0-AE0D-C57E-000B5F4C4DF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972" b="1972"/>
          <a:stretch/>
        </p:blipFill>
        <p:spPr>
          <a:xfrm rot="1580820">
            <a:off x="1999225" y="3595828"/>
            <a:ext cx="1539520" cy="150019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9FEE07B3-E487-9A83-B06D-E0720C817D7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557" b="2557"/>
          <a:stretch/>
        </p:blipFill>
        <p:spPr>
          <a:xfrm rot="20537611">
            <a:off x="9525051" y="3770574"/>
            <a:ext cx="1336093" cy="126776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115034E-74EB-DA59-AD5C-49B7A1ABFA8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2145" b="2145"/>
          <a:stretch/>
        </p:blipFill>
        <p:spPr>
          <a:xfrm>
            <a:off x="7270679" y="1659568"/>
            <a:ext cx="1585738" cy="15177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5053F1D-D549-ECBF-0234-E46B403A2F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42" b="94220" l="15900" r="83682">
                        <a14:foregroundMark x1="43794" y1="5376" x2="43794" y2="5376"/>
                        <a14:foregroundMark x1="33194" y1="90054" x2="41562" y2="94220"/>
                      </a14:backgroundRemoval>
                    </a14:imgEffect>
                  </a14:imgLayer>
                </a14:imgProps>
              </a:ext>
            </a:extLst>
          </a:blip>
          <a:srcRect l="7594" r="7594"/>
          <a:stretch/>
        </p:blipFill>
        <p:spPr>
          <a:xfrm rot="20277445">
            <a:off x="10223617" y="2132079"/>
            <a:ext cx="1157896" cy="1418639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CA7C7212-2477-A68E-8909-F5CA273E140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066" r="1066"/>
          <a:stretch/>
        </p:blipFill>
        <p:spPr>
          <a:xfrm rot="19890782">
            <a:off x="7988658" y="3782092"/>
            <a:ext cx="1091143" cy="113105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1F0C0FA-2134-6D1D-7FED-DD25EC38025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512" r="1512"/>
          <a:stretch/>
        </p:blipFill>
        <p:spPr>
          <a:xfrm>
            <a:off x="3897440" y="2017113"/>
            <a:ext cx="1456871" cy="150229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0372E66-DB9A-6679-D436-A519B70D48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90" b="2290"/>
          <a:stretch/>
        </p:blipFill>
        <p:spPr>
          <a:xfrm rot="21243540" flipH="1">
            <a:off x="3778116" y="3602793"/>
            <a:ext cx="1276912" cy="1218422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2F88CD81-14E7-C343-216E-350FDB4BE4DD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1277" b="1277"/>
          <a:stretch/>
        </p:blipFill>
        <p:spPr>
          <a:xfrm rot="1376477">
            <a:off x="973344" y="2066291"/>
            <a:ext cx="1392216" cy="1356650"/>
          </a:xfrm>
          <a:prstGeom prst="rect">
            <a:avLst/>
          </a:prstGeom>
        </p:spPr>
      </p:pic>
      <p:sp>
        <p:nvSpPr>
          <p:cNvPr id="76" name="Блок-схема: вузол 3">
            <a:extLst>
              <a:ext uri="{FF2B5EF4-FFF2-40B4-BE49-F238E27FC236}">
                <a16:creationId xmlns:a16="http://schemas.microsoft.com/office/drawing/2014/main" id="{9AF9E2B4-2624-2387-B881-CB8BBF682249}"/>
              </a:ext>
            </a:extLst>
          </p:cNvPr>
          <p:cNvSpPr/>
          <p:nvPr/>
        </p:nvSpPr>
        <p:spPr>
          <a:xfrm>
            <a:off x="822131" y="763507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77" name="Блок-схема: вузол 4">
            <a:extLst>
              <a:ext uri="{FF2B5EF4-FFF2-40B4-BE49-F238E27FC236}">
                <a16:creationId xmlns:a16="http://schemas.microsoft.com/office/drawing/2014/main" id="{24FC45FC-9C4C-914D-25C8-C100BA24A827}"/>
              </a:ext>
            </a:extLst>
          </p:cNvPr>
          <p:cNvSpPr/>
          <p:nvPr/>
        </p:nvSpPr>
        <p:spPr>
          <a:xfrm>
            <a:off x="6645049" y="746144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78" name="Блок-схема: вузол 6">
            <a:extLst>
              <a:ext uri="{FF2B5EF4-FFF2-40B4-BE49-F238E27FC236}">
                <a16:creationId xmlns:a16="http://schemas.microsoft.com/office/drawing/2014/main" id="{4A0941A7-E710-E305-EB71-CA370425FA82}"/>
              </a:ext>
            </a:extLst>
          </p:cNvPr>
          <p:cNvSpPr/>
          <p:nvPr/>
        </p:nvSpPr>
        <p:spPr>
          <a:xfrm>
            <a:off x="9233980" y="3376875"/>
            <a:ext cx="1712192" cy="169534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30815B3E-9CB7-1DC3-9CB0-1CEB3127B3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6" b="456"/>
          <a:stretch/>
        </p:blipFill>
        <p:spPr>
          <a:xfrm rot="1270482">
            <a:off x="1102334" y="1793965"/>
            <a:ext cx="1480632" cy="1467138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74213ECE-734D-322B-AB03-71A62C1F0A3D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t="582" b="582"/>
          <a:stretch/>
        </p:blipFill>
        <p:spPr>
          <a:xfrm rot="21099464">
            <a:off x="2607845" y="973752"/>
            <a:ext cx="1387841" cy="1371685"/>
          </a:xfrm>
          <a:prstGeom prst="rect">
            <a:avLst/>
          </a:prstGeom>
        </p:spPr>
      </p:pic>
      <p:sp>
        <p:nvSpPr>
          <p:cNvPr id="81" name="Блок-схема: вузол 5">
            <a:extLst>
              <a:ext uri="{FF2B5EF4-FFF2-40B4-BE49-F238E27FC236}">
                <a16:creationId xmlns:a16="http://schemas.microsoft.com/office/drawing/2014/main" id="{2FCC5FB6-AD01-AA6B-39D0-BB801D5B1EAE}"/>
              </a:ext>
            </a:extLst>
          </p:cNvPr>
          <p:cNvSpPr/>
          <p:nvPr/>
        </p:nvSpPr>
        <p:spPr>
          <a:xfrm>
            <a:off x="1900615" y="3483698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9FA05EB8-DF77-2D9B-0780-1EB6A811626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77" b="1277"/>
          <a:stretch/>
        </p:blipFill>
        <p:spPr>
          <a:xfrm rot="1580820">
            <a:off x="2084800" y="3694779"/>
            <a:ext cx="1441670" cy="140484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492F554D-9D58-C5F0-19FC-DD88972A578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557" b="2557"/>
          <a:stretch/>
        </p:blipFill>
        <p:spPr>
          <a:xfrm rot="20537611">
            <a:off x="9501016" y="3695940"/>
            <a:ext cx="1336093" cy="126776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1996CB38-4CD1-0CE6-1C91-312BC6C5A91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145" b="2145"/>
          <a:stretch/>
        </p:blipFill>
        <p:spPr>
          <a:xfrm rot="1917750">
            <a:off x="7466470" y="3525636"/>
            <a:ext cx="1403131" cy="134293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B9B1AD90-A376-E5A2-D3ED-BB93BD936E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242" b="94220" l="15900" r="83682">
                        <a14:foregroundMark x1="43794" y1="5376" x2="43794" y2="5376"/>
                        <a14:foregroundMark x1="33194" y1="90054" x2="41562" y2="94220"/>
                      </a14:backgroundRemoval>
                    </a14:imgEffect>
                  </a14:imgLayer>
                </a14:imgProps>
              </a:ext>
            </a:extLst>
          </a:blip>
          <a:srcRect l="7594" r="7594"/>
          <a:stretch/>
        </p:blipFill>
        <p:spPr>
          <a:xfrm rot="20277445">
            <a:off x="9718954" y="1631311"/>
            <a:ext cx="1157896" cy="1418639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BFCCA88C-F697-0C39-98D8-6E3673AB99C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066" r="1066"/>
          <a:stretch/>
        </p:blipFill>
        <p:spPr>
          <a:xfrm rot="19890782">
            <a:off x="8191844" y="1091651"/>
            <a:ext cx="1091143" cy="113105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6A4846CB-7AC7-D450-1AE8-9737EECF5EE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512" r="1512"/>
          <a:stretch/>
        </p:blipFill>
        <p:spPr>
          <a:xfrm>
            <a:off x="3911406" y="2003953"/>
            <a:ext cx="1456871" cy="1502296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36F3B084-FC0F-B18A-4FD9-6651B17B9C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90" b="2290"/>
          <a:stretch/>
        </p:blipFill>
        <p:spPr>
          <a:xfrm rot="21243540" flipH="1">
            <a:off x="3792082" y="3589633"/>
            <a:ext cx="1276912" cy="1218422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AB07CC49-3A76-21ED-E8BB-231767369CA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1277" b="1277"/>
          <a:stretch/>
        </p:blipFill>
        <p:spPr>
          <a:xfrm rot="1376477">
            <a:off x="7110697" y="1852663"/>
            <a:ext cx="1392216" cy="1356650"/>
          </a:xfrm>
          <a:prstGeom prst="rect">
            <a:avLst/>
          </a:prstGeom>
        </p:spPr>
      </p:pic>
      <p:sp>
        <p:nvSpPr>
          <p:cNvPr id="90" name="Блок-схема: вузол 3">
            <a:extLst>
              <a:ext uri="{FF2B5EF4-FFF2-40B4-BE49-F238E27FC236}">
                <a16:creationId xmlns:a16="http://schemas.microsoft.com/office/drawing/2014/main" id="{2EA4B0F8-F36C-9838-C842-660A8E8780EA}"/>
              </a:ext>
            </a:extLst>
          </p:cNvPr>
          <p:cNvSpPr/>
          <p:nvPr/>
        </p:nvSpPr>
        <p:spPr>
          <a:xfrm>
            <a:off x="901369" y="730322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91" name="Блок-схема: вузол 4">
            <a:extLst>
              <a:ext uri="{FF2B5EF4-FFF2-40B4-BE49-F238E27FC236}">
                <a16:creationId xmlns:a16="http://schemas.microsoft.com/office/drawing/2014/main" id="{14503C90-BAE1-E266-36C7-E1F9623E8E0D}"/>
              </a:ext>
            </a:extLst>
          </p:cNvPr>
          <p:cNvSpPr/>
          <p:nvPr/>
        </p:nvSpPr>
        <p:spPr>
          <a:xfrm>
            <a:off x="6607769" y="730322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92" name="Блок-схема: вузол 6">
            <a:extLst>
              <a:ext uri="{FF2B5EF4-FFF2-40B4-BE49-F238E27FC236}">
                <a16:creationId xmlns:a16="http://schemas.microsoft.com/office/drawing/2014/main" id="{E8056DB2-D82B-3115-41C2-19B060669C2B}"/>
              </a:ext>
            </a:extLst>
          </p:cNvPr>
          <p:cNvSpPr/>
          <p:nvPr/>
        </p:nvSpPr>
        <p:spPr>
          <a:xfrm>
            <a:off x="9221327" y="3382124"/>
            <a:ext cx="1712192" cy="169534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8CE01397-F2FE-A237-4B78-E22497AB6C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6" b="456"/>
          <a:stretch/>
        </p:blipFill>
        <p:spPr>
          <a:xfrm rot="1270482">
            <a:off x="1089681" y="1799214"/>
            <a:ext cx="1480632" cy="146713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31620B43-0374-4F4B-E18F-C24C9811E07B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t="582" b="582"/>
          <a:stretch/>
        </p:blipFill>
        <p:spPr>
          <a:xfrm rot="21099464">
            <a:off x="2595192" y="979001"/>
            <a:ext cx="1387841" cy="1371685"/>
          </a:xfrm>
          <a:prstGeom prst="rect">
            <a:avLst/>
          </a:prstGeom>
        </p:spPr>
      </p:pic>
      <p:sp>
        <p:nvSpPr>
          <p:cNvPr id="95" name="Блок-схема: вузол 5">
            <a:extLst>
              <a:ext uri="{FF2B5EF4-FFF2-40B4-BE49-F238E27FC236}">
                <a16:creationId xmlns:a16="http://schemas.microsoft.com/office/drawing/2014/main" id="{A1825532-F70A-41E3-4968-E5C2D4C693DB}"/>
              </a:ext>
            </a:extLst>
          </p:cNvPr>
          <p:cNvSpPr/>
          <p:nvPr/>
        </p:nvSpPr>
        <p:spPr>
          <a:xfrm>
            <a:off x="2343339" y="757974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DFFF1E82-D10D-B15D-67F7-9CDD3BC97E1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277" b="1277"/>
          <a:stretch/>
        </p:blipFill>
        <p:spPr>
          <a:xfrm rot="1580820">
            <a:off x="1729202" y="3453762"/>
            <a:ext cx="1441670" cy="1404840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D7EA71E7-38A1-2A56-73C7-A82148293C87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t="2557" b="2557"/>
          <a:stretch/>
        </p:blipFill>
        <p:spPr>
          <a:xfrm rot="20537611">
            <a:off x="9361518" y="3563228"/>
            <a:ext cx="1336093" cy="126776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C580ECC5-9B4C-9821-FEF7-559E291CE036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t="2145" b="2145"/>
          <a:stretch/>
        </p:blipFill>
        <p:spPr>
          <a:xfrm>
            <a:off x="7271211" y="3356113"/>
            <a:ext cx="1585738" cy="1517708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A2EF3510-5CC9-6CD8-923C-2581E9BD574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42" b="94220" l="15900" r="83682">
                        <a14:foregroundMark x1="43794" y1="5376" x2="43794" y2="5376"/>
                        <a14:foregroundMark x1="33194" y1="90054" x2="41562" y2="94220"/>
                      </a14:backgroundRemoval>
                    </a14:imgEffect>
                  </a14:imgLayer>
                </a14:imgProps>
              </a:ext>
            </a:extLst>
          </a:blip>
          <a:srcRect l="9190" r="9190"/>
          <a:stretch/>
        </p:blipFill>
        <p:spPr>
          <a:xfrm rot="20277445">
            <a:off x="9706301" y="1636560"/>
            <a:ext cx="1157896" cy="1418639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2F3E04CC-001E-CEDC-E77A-E15503C852C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066" r="1066"/>
          <a:stretch/>
        </p:blipFill>
        <p:spPr>
          <a:xfrm rot="19890782">
            <a:off x="8179191" y="1096900"/>
            <a:ext cx="1091143" cy="113105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6B3418F8-317E-1793-FDD4-E3F5F7C04B6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512" r="1512"/>
          <a:stretch/>
        </p:blipFill>
        <p:spPr>
          <a:xfrm>
            <a:off x="3898753" y="2009202"/>
            <a:ext cx="1456871" cy="1502296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54839DEB-3F9F-6B93-6AA8-67806F2442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90" b="2290"/>
          <a:stretch/>
        </p:blipFill>
        <p:spPr>
          <a:xfrm rot="21243540" flipH="1">
            <a:off x="3779429" y="3594882"/>
            <a:ext cx="1276912" cy="1218422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82B759A8-398E-78FA-8536-386FA6309E0A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1277" b="1277"/>
          <a:stretch/>
        </p:blipFill>
        <p:spPr>
          <a:xfrm rot="1376477">
            <a:off x="6980069" y="1943776"/>
            <a:ext cx="1392216" cy="1356650"/>
          </a:xfrm>
          <a:prstGeom prst="rect">
            <a:avLst/>
          </a:prstGeom>
        </p:spPr>
      </p:pic>
      <p:sp>
        <p:nvSpPr>
          <p:cNvPr id="104" name="Блок-схема: вузол 3">
            <a:extLst>
              <a:ext uri="{FF2B5EF4-FFF2-40B4-BE49-F238E27FC236}">
                <a16:creationId xmlns:a16="http://schemas.microsoft.com/office/drawing/2014/main" id="{307F4DD7-3AD8-586E-9430-C75D849CE41A}"/>
              </a:ext>
            </a:extLst>
          </p:cNvPr>
          <p:cNvSpPr/>
          <p:nvPr/>
        </p:nvSpPr>
        <p:spPr>
          <a:xfrm>
            <a:off x="855540" y="746144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05" name="Блок-схема: вузол 4">
            <a:extLst>
              <a:ext uri="{FF2B5EF4-FFF2-40B4-BE49-F238E27FC236}">
                <a16:creationId xmlns:a16="http://schemas.microsoft.com/office/drawing/2014/main" id="{B478E2B1-BF92-DE43-DE9A-3B93A70D5A50}"/>
              </a:ext>
            </a:extLst>
          </p:cNvPr>
          <p:cNvSpPr/>
          <p:nvPr/>
        </p:nvSpPr>
        <p:spPr>
          <a:xfrm>
            <a:off x="6640095" y="746144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06" name="Блок-схема: вузол 6">
            <a:extLst>
              <a:ext uri="{FF2B5EF4-FFF2-40B4-BE49-F238E27FC236}">
                <a16:creationId xmlns:a16="http://schemas.microsoft.com/office/drawing/2014/main" id="{2966D561-954E-7E3E-9846-8791703D0019}"/>
              </a:ext>
            </a:extLst>
          </p:cNvPr>
          <p:cNvSpPr/>
          <p:nvPr/>
        </p:nvSpPr>
        <p:spPr>
          <a:xfrm>
            <a:off x="9253653" y="3397946"/>
            <a:ext cx="1712192" cy="169534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33214356-CB39-9108-23CE-2259646D60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6" b="456"/>
          <a:stretch/>
        </p:blipFill>
        <p:spPr>
          <a:xfrm rot="1270482">
            <a:off x="9606510" y="1393499"/>
            <a:ext cx="1480632" cy="1467138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CBB3C299-7177-01DD-6769-922335843AA2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t="582" b="582"/>
          <a:stretch/>
        </p:blipFill>
        <p:spPr>
          <a:xfrm rot="21099464">
            <a:off x="7047866" y="1936413"/>
            <a:ext cx="1387841" cy="1371685"/>
          </a:xfrm>
          <a:prstGeom prst="rect">
            <a:avLst/>
          </a:prstGeom>
        </p:spPr>
      </p:pic>
      <p:sp>
        <p:nvSpPr>
          <p:cNvPr id="109" name="Блок-схема: вузол 5">
            <a:extLst>
              <a:ext uri="{FF2B5EF4-FFF2-40B4-BE49-F238E27FC236}">
                <a16:creationId xmlns:a16="http://schemas.microsoft.com/office/drawing/2014/main" id="{040C9FC9-6B99-4260-F2A2-C11FBF7289D3}"/>
              </a:ext>
            </a:extLst>
          </p:cNvPr>
          <p:cNvSpPr/>
          <p:nvPr/>
        </p:nvSpPr>
        <p:spPr>
          <a:xfrm>
            <a:off x="3721789" y="1804093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1CA52653-6D19-2C21-0CDC-3200AEBBE46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277" b="1277"/>
          <a:stretch/>
        </p:blipFill>
        <p:spPr>
          <a:xfrm rot="1580820">
            <a:off x="3957520" y="2043794"/>
            <a:ext cx="1441670" cy="1404840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8B91BE5-D654-E1D8-6D0F-0BB38908195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9393844" y="3579050"/>
            <a:ext cx="1336093" cy="1267763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23C5381E-B9C2-7C8A-53B4-642E62B3686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145" b="2145"/>
          <a:stretch/>
        </p:blipFill>
        <p:spPr>
          <a:xfrm>
            <a:off x="7373665" y="3417747"/>
            <a:ext cx="1325110" cy="1268261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687D6190-3BA0-A794-74A9-A83316B646F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242" b="94220" l="15900" r="83682">
                        <a14:foregroundMark x1="43794" y1="5376" x2="43794" y2="5376"/>
                        <a14:foregroundMark x1="33194" y1="90054" x2="41562" y2="94220"/>
                      </a14:backgroundRemoval>
                    </a14:imgEffect>
                  </a14:imgLayer>
                </a14:imgProps>
              </a:ext>
            </a:extLst>
          </a:blip>
          <a:srcRect l="9190" r="9190"/>
          <a:stretch/>
        </p:blipFill>
        <p:spPr>
          <a:xfrm rot="20277445">
            <a:off x="1051623" y="2059544"/>
            <a:ext cx="1157896" cy="141863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FABDD867-074B-D922-973E-D05CCA69647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066" r="1066"/>
          <a:stretch/>
        </p:blipFill>
        <p:spPr>
          <a:xfrm rot="19890782">
            <a:off x="8211517" y="1112722"/>
            <a:ext cx="1091143" cy="1131053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12946660-3148-2FE8-6D09-0926904F04B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512" r="1512"/>
          <a:stretch/>
        </p:blipFill>
        <p:spPr>
          <a:xfrm>
            <a:off x="1556312" y="3359414"/>
            <a:ext cx="1456871" cy="1502296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0202296F-4FD7-0F8C-1586-DC96A3C46EC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90" b="2290"/>
          <a:stretch/>
        </p:blipFill>
        <p:spPr>
          <a:xfrm rot="21243540" flipH="1">
            <a:off x="2453988" y="1058550"/>
            <a:ext cx="1276912" cy="1218422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80E27EB3-4524-292B-89DF-B12EC850B82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1277" b="1277"/>
          <a:stretch/>
        </p:blipFill>
        <p:spPr>
          <a:xfrm rot="1376477">
            <a:off x="3051533" y="3635979"/>
            <a:ext cx="1392216" cy="1356650"/>
          </a:xfrm>
          <a:prstGeom prst="rect">
            <a:avLst/>
          </a:prstGeom>
        </p:spPr>
      </p:pic>
      <p:sp>
        <p:nvSpPr>
          <p:cNvPr id="118" name="Блок-схема: вузол 3">
            <a:extLst>
              <a:ext uri="{FF2B5EF4-FFF2-40B4-BE49-F238E27FC236}">
                <a16:creationId xmlns:a16="http://schemas.microsoft.com/office/drawing/2014/main" id="{DF5A30E1-56F7-96E7-88AD-806AAEC1E37F}"/>
              </a:ext>
            </a:extLst>
          </p:cNvPr>
          <p:cNvSpPr/>
          <p:nvPr/>
        </p:nvSpPr>
        <p:spPr>
          <a:xfrm>
            <a:off x="868115" y="759283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19" name="Блок-схема: вузол 4">
            <a:extLst>
              <a:ext uri="{FF2B5EF4-FFF2-40B4-BE49-F238E27FC236}">
                <a16:creationId xmlns:a16="http://schemas.microsoft.com/office/drawing/2014/main" id="{3D47F72C-476F-1B58-DD62-FC0BA5A88EC4}"/>
              </a:ext>
            </a:extLst>
          </p:cNvPr>
          <p:cNvSpPr/>
          <p:nvPr/>
        </p:nvSpPr>
        <p:spPr>
          <a:xfrm>
            <a:off x="6652670" y="759283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20" name="Блок-схема: вузол 6">
            <a:extLst>
              <a:ext uri="{FF2B5EF4-FFF2-40B4-BE49-F238E27FC236}">
                <a16:creationId xmlns:a16="http://schemas.microsoft.com/office/drawing/2014/main" id="{E6027606-C76B-468C-FB12-034DC22C87BD}"/>
              </a:ext>
            </a:extLst>
          </p:cNvPr>
          <p:cNvSpPr/>
          <p:nvPr/>
        </p:nvSpPr>
        <p:spPr>
          <a:xfrm>
            <a:off x="9266228" y="3411085"/>
            <a:ext cx="1712192" cy="169534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AE0DDC4C-773A-33E9-780E-9063B73F9318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456" b="456"/>
          <a:stretch/>
        </p:blipFill>
        <p:spPr>
          <a:xfrm rot="1270482">
            <a:off x="9530836" y="1519508"/>
            <a:ext cx="1480632" cy="1467138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AD44C5-6AE5-0935-7E91-FB917488A533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t="582" b="582"/>
          <a:stretch/>
        </p:blipFill>
        <p:spPr>
          <a:xfrm rot="21099464">
            <a:off x="7060441" y="1949552"/>
            <a:ext cx="1387841" cy="1371685"/>
          </a:xfrm>
          <a:prstGeom prst="rect">
            <a:avLst/>
          </a:prstGeom>
        </p:spPr>
      </p:pic>
      <p:sp>
        <p:nvSpPr>
          <p:cNvPr id="123" name="Блок-схема: вузол 5">
            <a:extLst>
              <a:ext uri="{FF2B5EF4-FFF2-40B4-BE49-F238E27FC236}">
                <a16:creationId xmlns:a16="http://schemas.microsoft.com/office/drawing/2014/main" id="{CEFD48B4-3FFD-00E9-1C20-CC0DAC44064C}"/>
              </a:ext>
            </a:extLst>
          </p:cNvPr>
          <p:cNvSpPr/>
          <p:nvPr/>
        </p:nvSpPr>
        <p:spPr>
          <a:xfrm>
            <a:off x="3734364" y="1817232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8BE4A7ED-641B-8F8A-53C3-94C64A8F56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277" b="1277"/>
          <a:stretch/>
        </p:blipFill>
        <p:spPr>
          <a:xfrm rot="1580820">
            <a:off x="7486975" y="3542729"/>
            <a:ext cx="1441670" cy="1404840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03F96CFD-C2CD-0A4F-6401-6FD5067F9F5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2557" b="2557"/>
          <a:stretch/>
        </p:blipFill>
        <p:spPr>
          <a:xfrm rot="20537611">
            <a:off x="9406419" y="3592189"/>
            <a:ext cx="1336093" cy="1267763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5D29BDFE-6B32-3C99-381F-E015A52D37ED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t="2145" b="2145"/>
          <a:stretch/>
        </p:blipFill>
        <p:spPr>
          <a:xfrm>
            <a:off x="1118952" y="2031939"/>
            <a:ext cx="1393998" cy="1334194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E57BC66D-8DBC-E393-3B66-CD97A2B3C04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242" b="94220" l="15900" r="83682">
                        <a14:foregroundMark x1="43794" y1="5376" x2="43794" y2="5376"/>
                        <a14:foregroundMark x1="33194" y1="90054" x2="41562" y2="94220"/>
                      </a14:backgroundRemoval>
                    </a14:imgEffect>
                  </a14:imgLayer>
                </a14:imgProps>
              </a:ext>
            </a:extLst>
          </a:blip>
          <a:srcRect l="9190" r="9190"/>
          <a:stretch/>
        </p:blipFill>
        <p:spPr>
          <a:xfrm rot="20277445">
            <a:off x="4075584" y="1984025"/>
            <a:ext cx="1157896" cy="1418639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A1F91982-44D3-D762-062C-DDBC60F6987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066" r="1066"/>
          <a:stretch/>
        </p:blipFill>
        <p:spPr>
          <a:xfrm rot="19890782">
            <a:off x="8224092" y="1125861"/>
            <a:ext cx="1091143" cy="1131053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E5ABC71B-8E90-DB51-4E79-F86F8EFE7001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1512" r="1512"/>
          <a:stretch/>
        </p:blipFill>
        <p:spPr>
          <a:xfrm>
            <a:off x="1568887" y="3372553"/>
            <a:ext cx="1456871" cy="1502296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A689BF68-568C-CC87-4755-097752FC6D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90" b="2290"/>
          <a:stretch/>
        </p:blipFill>
        <p:spPr>
          <a:xfrm rot="21243540" flipH="1">
            <a:off x="2466563" y="1071689"/>
            <a:ext cx="1276912" cy="1218422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8897B9A5-D0E1-1247-2D07-A1EE47AE376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1277" b="1277"/>
          <a:stretch/>
        </p:blipFill>
        <p:spPr>
          <a:xfrm rot="1376477">
            <a:off x="3343178" y="3610920"/>
            <a:ext cx="1392216" cy="1356650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4B35E5E-1239-1BB4-B007-1621A931050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76288" y="-39892"/>
            <a:ext cx="1022995" cy="1035730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звезда, творческий подх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15A132F-E8B2-55CF-F2AE-95240851E6B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576100" y="-642221"/>
            <a:ext cx="3181256" cy="32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5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20" grpId="0" animBg="1"/>
      <p:bldP spid="21" grpId="0" animBg="1"/>
      <p:bldP spid="22" grpId="0" animBg="1"/>
      <p:bldP spid="25" grpId="0" animBg="1"/>
      <p:bldP spid="48" grpId="0" animBg="1"/>
      <p:bldP spid="49" grpId="0" animBg="1"/>
      <p:bldP spid="50" grpId="0" animBg="1"/>
      <p:bldP spid="53" grpId="0" animBg="1"/>
      <p:bldP spid="62" grpId="0" animBg="1"/>
      <p:bldP spid="63" grpId="0" animBg="1"/>
      <p:bldP spid="64" grpId="0" animBg="1"/>
      <p:bldP spid="67" grpId="0" animBg="1"/>
      <p:bldP spid="76" grpId="0" animBg="1"/>
      <p:bldP spid="77" grpId="0" animBg="1"/>
      <p:bldP spid="78" grpId="0" animBg="1"/>
      <p:bldP spid="81" grpId="0" animBg="1"/>
      <p:bldP spid="90" grpId="0" animBg="1"/>
      <p:bldP spid="91" grpId="0" animBg="1"/>
      <p:bldP spid="92" grpId="0" animBg="1"/>
      <p:bldP spid="95" grpId="0" animBg="1"/>
      <p:bldP spid="104" grpId="0" animBg="1"/>
      <p:bldP spid="105" grpId="0" animBg="1"/>
      <p:bldP spid="106" grpId="0" animBg="1"/>
      <p:bldP spid="109" grpId="0" animBg="1"/>
      <p:bldP spid="118" grpId="0" animBg="1"/>
      <p:bldP spid="119" grpId="0" animBg="1"/>
      <p:bldP spid="120" grpId="0" animBg="1"/>
      <p:bldP spid="12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4EEEC64-B89E-4FB4-9A83-D027C5E0C274}"/>
</file>

<file path=customXml/itemProps2.xml><?xml version="1.0" encoding="utf-8"?>
<ds:datastoreItem xmlns:ds="http://schemas.openxmlformats.org/officeDocument/2006/customXml" ds:itemID="{DB7E556B-1D0B-4C9F-8555-AFC36BB9C551}"/>
</file>

<file path=customXml/itemProps3.xml><?xml version="1.0" encoding="utf-8"?>
<ds:datastoreItem xmlns:ds="http://schemas.openxmlformats.org/officeDocument/2006/customXml" ds:itemID="{A30E394C-F442-4CF8-9B09-41F598634E6B}"/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10</cp:revision>
  <dcterms:created xsi:type="dcterms:W3CDTF">2026-02-20T18:18:53Z</dcterms:created>
  <dcterms:modified xsi:type="dcterms:W3CDTF">2026-03-01T18:34:14Z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