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0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4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8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4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3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4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5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3D83-E491-4478-B6DC-386207F643CB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26F5-7775-475E-8158-3CA5EB75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4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2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081454" y="536329"/>
            <a:ext cx="7833946" cy="5706209"/>
            <a:chOff x="1081454" y="536329"/>
            <a:chExt cx="7833946" cy="570620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081454" y="536329"/>
              <a:ext cx="7833946" cy="5706209"/>
            </a:xfrm>
            <a:prstGeom prst="roundRect">
              <a:avLst>
                <a:gd name="adj" fmla="val 8950"/>
              </a:avLst>
            </a:prstGeom>
            <a:blipFill>
              <a:blip r:embed="rId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211874" y="7033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780069" y="7033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348264" y="7033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348264" y="35281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780069" y="35281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211874" y="35281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02460" y="942944"/>
            <a:ext cx="2340000" cy="2273346"/>
            <a:chOff x="1202460" y="942944"/>
            <a:chExt cx="2340000" cy="227334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756" y="942944"/>
              <a:ext cx="1984894" cy="198489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02460" y="2816180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КіТ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828427" y="933056"/>
            <a:ext cx="2340000" cy="2211955"/>
            <a:chOff x="1211874" y="948940"/>
            <a:chExt cx="2340000" cy="221195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236" y="948940"/>
              <a:ext cx="1978898" cy="19788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КіШКА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6214" y="1104401"/>
            <a:ext cx="2340000" cy="2056494"/>
            <a:chOff x="1211874" y="1104401"/>
            <a:chExt cx="2340000" cy="205649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20" y="1104401"/>
              <a:ext cx="1643206" cy="16432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КОШЕНЯ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69645" y="3569382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ПУХНАСТА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1519" y="3569382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ПУХНАСТЕ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6035" y="3569382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115530" y="1002018"/>
            <a:ext cx="2340000" cy="2203865"/>
            <a:chOff x="1160586" y="1028278"/>
            <a:chExt cx="2340000" cy="220386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696" y="1028278"/>
              <a:ext cx="2012591" cy="201259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160586" y="2832033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КОЗЕЛ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784044" y="942944"/>
            <a:ext cx="2340000" cy="2192141"/>
            <a:chOff x="1211874" y="968754"/>
            <a:chExt cx="2340000" cy="21921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867" y="968754"/>
              <a:ext cx="2021021" cy="202102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КОЗА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17729" y="1046590"/>
            <a:ext cx="2340000" cy="2123372"/>
            <a:chOff x="1211874" y="1037523"/>
            <a:chExt cx="2340000" cy="212337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604" y="1037523"/>
              <a:ext cx="1769964" cy="176996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КОЗЕНЯ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73302" y="355508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37840" y="355508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СіРА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06034" y="3577944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6364164" y="1061367"/>
            <a:ext cx="2340000" cy="2084452"/>
            <a:chOff x="1220960" y="995382"/>
            <a:chExt cx="2340000" cy="2084452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472" y="995382"/>
              <a:ext cx="1740409" cy="174040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220960" y="2679724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ЦУЦЕНЯ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820477" y="994192"/>
            <a:ext cx="2340000" cy="2166321"/>
            <a:chOff x="1185405" y="862122"/>
            <a:chExt cx="2340000" cy="216632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794" b="92150" l="8037" r="983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359" y="862122"/>
              <a:ext cx="1974736" cy="197473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85405" y="2628333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СОБАКА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099630" y="954942"/>
            <a:ext cx="2340000" cy="2249402"/>
            <a:chOff x="1213180" y="868360"/>
            <a:chExt cx="2340000" cy="2249402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2" y="868360"/>
              <a:ext cx="2037209" cy="203720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13180" y="2717652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231072" y="3562232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РУДЕ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66726" y="3558339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РУДИЙ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52212" y="3552878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РУДА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196017" y="986293"/>
            <a:ext cx="2340000" cy="2247107"/>
            <a:chOff x="1212059" y="794387"/>
            <a:chExt cx="2340000" cy="224710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645" y="794387"/>
              <a:ext cx="2085640" cy="208564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212059" y="2641384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БАРАН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758154" y="933056"/>
            <a:ext cx="2340000" cy="2219505"/>
            <a:chOff x="1221052" y="741150"/>
            <a:chExt cx="2340000" cy="221950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889" y="741150"/>
              <a:ext cx="2129729" cy="2129729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221052" y="256054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ВІВЦЯ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396744" y="1029902"/>
            <a:ext cx="2340000" cy="2156314"/>
            <a:chOff x="1292309" y="840555"/>
            <a:chExt cx="2340000" cy="2156314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362" y="840555"/>
              <a:ext cx="1855520" cy="185552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292309" y="2596759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ЯГНЯ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452212" y="356791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БІЛА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59122" y="357461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БІЛЕ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69644" y="356223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БІЛИЙ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838739" y="1142845"/>
            <a:ext cx="2340000" cy="2098077"/>
            <a:chOff x="1247873" y="1051399"/>
            <a:chExt cx="2340000" cy="2098077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112" y="1051399"/>
              <a:ext cx="1912348" cy="191234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247873" y="2749366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КОРОВА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202460" y="1108952"/>
            <a:ext cx="2340000" cy="2140373"/>
            <a:chOff x="1210424" y="1122221"/>
            <a:chExt cx="2340000" cy="2140373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707" y="1122221"/>
              <a:ext cx="1931658" cy="193165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1210424" y="2862484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13163" y="1021822"/>
            <a:ext cx="2340000" cy="2157618"/>
            <a:chOff x="1141073" y="922895"/>
            <a:chExt cx="2340000" cy="2157618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584" y="922895"/>
              <a:ext cx="1839177" cy="1839177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1141073" y="2680403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452212" y="3582944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ЧОРНИЙ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31246" y="3553688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ЧОРНА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69214" y="3553688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ЧОРНЕ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6328686" y="1087933"/>
            <a:ext cx="2340000" cy="2087549"/>
            <a:chOff x="1167291" y="1055836"/>
            <a:chExt cx="2340000" cy="2087549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454" y="1055836"/>
              <a:ext cx="1923813" cy="1923813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1167291" y="274327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ЛОША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808199" y="927923"/>
            <a:ext cx="2340000" cy="2283219"/>
            <a:chOff x="1203917" y="803806"/>
            <a:chExt cx="2340000" cy="2283219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056" b="93645" l="3551" r="970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595" y="803806"/>
              <a:ext cx="1969535" cy="1969535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1203917" y="268691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КОБИЛА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181253" y="889669"/>
            <a:ext cx="2340000" cy="2284277"/>
            <a:chOff x="1251427" y="784721"/>
            <a:chExt cx="2340000" cy="2284277"/>
          </a:xfrm>
        </p:grpSpPr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840" y="784721"/>
              <a:ext cx="2057404" cy="2057404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251427" y="2668888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КіНЬ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276483" y="357963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ШВИДКА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44679" y="3553219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ШВИДКЕ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16871" y="3572139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ШВИДКИЙ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0" y="5405301"/>
            <a:ext cx="951204" cy="95869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2934" r="6222" b="4266"/>
          <a:stretch/>
        </p:blipFill>
        <p:spPr>
          <a:xfrm>
            <a:off x="3211827" y="2292046"/>
            <a:ext cx="3592026" cy="3834433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98" y="3669749"/>
            <a:ext cx="2694246" cy="26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42344 0.41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21537 0.42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21419 0.4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42839 0.4201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0039 0.4259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42096 0.419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21992 0.4150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0652 0.416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42461 0.413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0104 0.4097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0937 0.4180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21627 0.4138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2123 0.39954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21732 0.40439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21028 0.4125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42435 0.42524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21484 0.4169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0716 0.4159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42" grpId="0"/>
      <p:bldP spid="42" grpId="1"/>
      <p:bldP spid="43" grpId="0"/>
      <p:bldP spid="43" grpId="1"/>
      <p:bldP spid="44" grpId="0"/>
      <p:bldP spid="44" grpId="1"/>
      <p:bldP spid="56" grpId="0"/>
      <p:bldP spid="56" grpId="1"/>
      <p:bldP spid="55" grpId="0"/>
      <p:bldP spid="55" grpId="1"/>
      <p:bldP spid="54" grpId="0"/>
      <p:bldP spid="54" grpId="1"/>
      <p:bldP spid="66" grpId="0"/>
      <p:bldP spid="66" grpId="1"/>
      <p:bldP spid="67" grpId="0"/>
      <p:bldP spid="67" grpId="1"/>
      <p:bldP spid="68" grpId="0"/>
      <p:bldP spid="68" grpId="1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91" grpId="0"/>
      <p:bldP spid="91" grpId="1"/>
      <p:bldP spid="90" grpId="0"/>
      <p:bldP spid="90" grpId="1"/>
      <p:bldP spid="92" grpId="0"/>
      <p:bldP spid="9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86E2C53-C789-47F8-A3FC-7B9A68E18568}"/>
</file>

<file path=customXml/itemProps2.xml><?xml version="1.0" encoding="utf-8"?>
<ds:datastoreItem xmlns:ds="http://schemas.openxmlformats.org/officeDocument/2006/customXml" ds:itemID="{32872FB4-A0C7-4566-BC82-126B230ED7D0}"/>
</file>

<file path=customXml/itemProps3.xml><?xml version="1.0" encoding="utf-8"?>
<ds:datastoreItem xmlns:ds="http://schemas.openxmlformats.org/officeDocument/2006/customXml" ds:itemID="{FCB8A783-E89C-4D4C-8BCD-79D2F2904CB6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39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2026-03-01T15:13:26Z</dcterms:created>
  <dcterms:modified xsi:type="dcterms:W3CDTF">2026-03-01T18:05:35Z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