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D8F-83D4-4D7C-95A1-2AA38A0535B9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5A6-DD59-41F9-AE07-FA8010423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7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D8F-83D4-4D7C-95A1-2AA38A0535B9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5A6-DD59-41F9-AE07-FA8010423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13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D8F-83D4-4D7C-95A1-2AA38A0535B9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5A6-DD59-41F9-AE07-FA8010423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1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D8F-83D4-4D7C-95A1-2AA38A0535B9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5A6-DD59-41F9-AE07-FA8010423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5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D8F-83D4-4D7C-95A1-2AA38A0535B9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5A6-DD59-41F9-AE07-FA8010423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9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D8F-83D4-4D7C-95A1-2AA38A0535B9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5A6-DD59-41F9-AE07-FA8010423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3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D8F-83D4-4D7C-95A1-2AA38A0535B9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5A6-DD59-41F9-AE07-FA8010423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D8F-83D4-4D7C-95A1-2AA38A0535B9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5A6-DD59-41F9-AE07-FA8010423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D8F-83D4-4D7C-95A1-2AA38A0535B9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5A6-DD59-41F9-AE07-FA8010423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2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D8F-83D4-4D7C-95A1-2AA38A0535B9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5A6-DD59-41F9-AE07-FA8010423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69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D8F-83D4-4D7C-95A1-2AA38A0535B9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5A6-DD59-41F9-AE07-FA8010423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86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8FD8F-83D4-4D7C-95A1-2AA38A0535B9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A65A6-DD59-41F9-AE07-FA8010423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5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" Type="http://schemas.openxmlformats.org/officeDocument/2006/relationships/image" Target="../media/image2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microsoft.com/office/2007/relationships/hdphoto" Target="../media/hdphoto2.wdp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1081454" y="536329"/>
            <a:ext cx="7833946" cy="5706209"/>
            <a:chOff x="1081454" y="536329"/>
            <a:chExt cx="7833946" cy="5706209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081454" y="536329"/>
              <a:ext cx="7833946" cy="5706209"/>
            </a:xfrm>
            <a:prstGeom prst="roundRect">
              <a:avLst>
                <a:gd name="adj" fmla="val 8950"/>
              </a:avLst>
            </a:prstGeom>
            <a:blipFill>
              <a:blip r:embed="rId3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1211874" y="703381"/>
              <a:ext cx="2340000" cy="2520000"/>
            </a:xfrm>
            <a:prstGeom prst="roundRect">
              <a:avLst>
                <a:gd name="adj" fmla="val 11943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780069" y="703381"/>
              <a:ext cx="2340000" cy="2520000"/>
            </a:xfrm>
            <a:prstGeom prst="roundRect">
              <a:avLst>
                <a:gd name="adj" fmla="val 11943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348264" y="703381"/>
              <a:ext cx="2340000" cy="2520000"/>
            </a:xfrm>
            <a:prstGeom prst="roundRect">
              <a:avLst>
                <a:gd name="adj" fmla="val 11943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348264" y="3528181"/>
              <a:ext cx="2340000" cy="2520000"/>
            </a:xfrm>
            <a:prstGeom prst="roundRect">
              <a:avLst>
                <a:gd name="adj" fmla="val 11943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780069" y="3528181"/>
              <a:ext cx="2340000" cy="2520000"/>
            </a:xfrm>
            <a:prstGeom prst="roundRect">
              <a:avLst>
                <a:gd name="adj" fmla="val 11943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211874" y="3528181"/>
              <a:ext cx="2340000" cy="2520000"/>
            </a:xfrm>
            <a:prstGeom prst="roundRect">
              <a:avLst>
                <a:gd name="adj" fmla="val 11943"/>
              </a:avLst>
            </a:prstGeom>
            <a:blipFill>
              <a:blip r:embed="rId4"/>
              <a:tile tx="0" ty="0" sx="100000" sy="100000" flip="none" algn="tl"/>
            </a:blipFill>
            <a:ln w="571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202460" y="942944"/>
            <a:ext cx="2340000" cy="2273346"/>
            <a:chOff x="1202460" y="942944"/>
            <a:chExt cx="2340000" cy="227334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756" y="942944"/>
              <a:ext cx="1984894" cy="198489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202460" y="2816180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828427" y="933056"/>
            <a:ext cx="2340000" cy="2211955"/>
            <a:chOff x="1211874" y="948940"/>
            <a:chExt cx="2340000" cy="2211955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236" y="948940"/>
              <a:ext cx="1978898" cy="197889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211874" y="2760785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КОШКА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6214" y="1104401"/>
            <a:ext cx="2340000" cy="2056494"/>
            <a:chOff x="1211874" y="1104401"/>
            <a:chExt cx="2340000" cy="2056494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320" y="1104401"/>
              <a:ext cx="1643206" cy="164320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211874" y="2760785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КОТ</a:t>
              </a:r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69645" y="3657601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ПУШИСТАЯ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37840" y="3657601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ПУШИСТЫЙ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6035" y="3657601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ПУШИСТЫЙ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1189203" y="1012425"/>
            <a:ext cx="2340000" cy="2203865"/>
            <a:chOff x="1160586" y="1028278"/>
            <a:chExt cx="2340000" cy="2203865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696" y="1028278"/>
              <a:ext cx="2012591" cy="201259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160586" y="2832033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КОЗЁЛ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855864" y="952870"/>
            <a:ext cx="2340000" cy="2192141"/>
            <a:chOff x="1211874" y="968754"/>
            <a:chExt cx="2340000" cy="2192141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867" y="968754"/>
              <a:ext cx="2021021" cy="2021021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211874" y="2760785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КОЗА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364164" y="1037523"/>
            <a:ext cx="2340000" cy="2123372"/>
            <a:chOff x="1211874" y="1037523"/>
            <a:chExt cx="2340000" cy="2123372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604" y="1037523"/>
              <a:ext cx="1769964" cy="176996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211874" y="2760785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КОЗЛЁНОК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41115" y="3657601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СЕРЫЙ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11512" y="3657601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СЕРАЯ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86457" y="3669749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СЕРЫЙ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1098324" y="933056"/>
            <a:ext cx="2340000" cy="2314421"/>
            <a:chOff x="1211874" y="846474"/>
            <a:chExt cx="2340000" cy="2314421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306" y="846474"/>
              <a:ext cx="2037209" cy="2037209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1211874" y="2760785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ПЁС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837840" y="961429"/>
            <a:ext cx="2340000" cy="2285614"/>
            <a:chOff x="1202768" y="829359"/>
            <a:chExt cx="2340000" cy="228561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794" b="92150" l="8037" r="983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038" y="829359"/>
              <a:ext cx="1974736" cy="1974736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1202768" y="2714863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СОБАКА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355078" y="990550"/>
            <a:ext cx="2340000" cy="2236330"/>
            <a:chOff x="1211874" y="924565"/>
            <a:chExt cx="2340000" cy="223633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0754" y="924565"/>
              <a:ext cx="1740409" cy="1740409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11874" y="2760785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ЩЕНОК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412849" y="3647880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РЫЖАЯ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86198" y="3654059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РЫЖИЙ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41114" y="3661473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РЫЖИЙ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1196017" y="986293"/>
            <a:ext cx="2340000" cy="2247107"/>
            <a:chOff x="1212059" y="794387"/>
            <a:chExt cx="2340000" cy="2247107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645" y="794387"/>
              <a:ext cx="2085640" cy="208564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1212059" y="2641384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БАРАН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3757398" y="933056"/>
            <a:ext cx="2340000" cy="2219493"/>
            <a:chOff x="1220296" y="741150"/>
            <a:chExt cx="2340000" cy="2219493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889" y="741150"/>
              <a:ext cx="2129729" cy="2129729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1220296" y="2560533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ОВЦА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6396744" y="1029902"/>
            <a:ext cx="2340000" cy="2156314"/>
            <a:chOff x="1292309" y="840555"/>
            <a:chExt cx="2340000" cy="215631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2362" y="840555"/>
              <a:ext cx="1855520" cy="1855520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1292309" y="2596759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ЯГНЁНОК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428706" y="3651630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БЕЛАЯ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70605" y="3647938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69645" y="3661473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БЕЛЫЙ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3838739" y="1142845"/>
            <a:ext cx="2340000" cy="2098077"/>
            <a:chOff x="1247873" y="1051399"/>
            <a:chExt cx="2340000" cy="2098077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0112" y="1051399"/>
              <a:ext cx="1912348" cy="191234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1247873" y="2749366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КОРОВА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1202460" y="1108952"/>
            <a:ext cx="2340000" cy="2140373"/>
            <a:chOff x="1210424" y="1122221"/>
            <a:chExt cx="2340000" cy="214037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707" y="1122221"/>
              <a:ext cx="1931658" cy="193165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1210424" y="2862484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ЫК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313163" y="1021822"/>
            <a:ext cx="2340000" cy="2157618"/>
            <a:chOff x="1141073" y="922895"/>
            <a:chExt cx="2340000" cy="2157618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584" y="922895"/>
              <a:ext cx="1839177" cy="1839177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141073" y="2680403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ТЕЛЁНОК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6394385" y="3661848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ЧЁРНЫЙ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13867" y="3644945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ЧЁРНАЯ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69640" y="3628272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ЧЁРНЫЙ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181253" y="935087"/>
            <a:ext cx="2340000" cy="2238859"/>
            <a:chOff x="1251427" y="830139"/>
            <a:chExt cx="2340000" cy="223885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393" y="830139"/>
              <a:ext cx="1957252" cy="1957252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251427" y="2668888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КОНЬ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3808199" y="954164"/>
            <a:ext cx="2340000" cy="2256978"/>
            <a:chOff x="1203917" y="830047"/>
            <a:chExt cx="2340000" cy="2256978"/>
          </a:xfrm>
        </p:grpSpPr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2056" b="93645" l="3551" r="970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057" y="830047"/>
              <a:ext cx="1931258" cy="1931258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1203917" y="2686915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ЛОШАДЬ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6328686" y="1087933"/>
            <a:ext cx="2340000" cy="2087549"/>
            <a:chOff x="1167291" y="1055836"/>
            <a:chExt cx="2340000" cy="2087549"/>
          </a:xfrm>
        </p:grpSpPr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454" y="1055836"/>
              <a:ext cx="1923813" cy="1923813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1167291" y="2743275"/>
              <a:ext cx="234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ЖЕРЕБЁНОК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3863154" y="3617629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БЫСТРЫЙ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85545" y="3617372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БЫСТРАЯ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58970" y="3675340"/>
            <a:ext cx="222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БЫСТРЫЙ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0" y="5405301"/>
            <a:ext cx="951204" cy="95869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t="2934" r="6222" b="4266"/>
          <a:stretch/>
        </p:blipFill>
        <p:spPr>
          <a:xfrm>
            <a:off x="3211827" y="2292046"/>
            <a:ext cx="3592026" cy="3834433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98" y="3669749"/>
            <a:ext cx="2694246" cy="269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3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0.42344 0.415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21537 0.427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8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-0.21419 0.4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6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0.42161 0.4229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0547 0.4328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42539 0.4254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0.2207 0.4115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20872 0.4090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42318 0.4131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59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0026 0.4136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108 0.42199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0.21328 0.41666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42123 0.40741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5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0.21654 0.40162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-0.2095 0.4125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21367 0.42662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21484 0.41829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2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00209 0.42268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46" grpId="0"/>
      <p:bldP spid="46" grpId="1"/>
      <p:bldP spid="47" grpId="0"/>
      <p:bldP spid="47" grpId="1"/>
      <p:bldP spid="30" grpId="0"/>
      <p:bldP spid="30" grpId="1"/>
      <p:bldP spid="44" grpId="0"/>
      <p:bldP spid="44" grpId="1"/>
      <p:bldP spid="43" grpId="0"/>
      <p:bldP spid="43" grpId="1"/>
      <p:bldP spid="45" grpId="0"/>
      <p:bldP spid="45" grpId="1"/>
      <p:bldP spid="41" grpId="0"/>
      <p:bldP spid="41" grpId="1"/>
      <p:bldP spid="29" grpId="0"/>
      <p:bldP spid="29" grpId="1"/>
      <p:bldP spid="74" grpId="0"/>
      <p:bldP spid="74" grpId="1"/>
      <p:bldP spid="72" grpId="0"/>
      <p:bldP spid="72" grpId="1"/>
      <p:bldP spid="73" grpId="0"/>
      <p:bldP spid="73" grpId="1"/>
      <p:bldP spid="70" grpId="0"/>
      <p:bldP spid="70" grpId="1"/>
      <p:bldP spid="87" grpId="0"/>
      <p:bldP spid="87" grpId="1"/>
      <p:bldP spid="71" grpId="0"/>
      <p:bldP spid="71" grpId="1"/>
      <p:bldP spid="42" grpId="0"/>
      <p:bldP spid="4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2C4276E-34CA-470B-8F38-0DBF477BBF8A}"/>
</file>

<file path=customXml/itemProps2.xml><?xml version="1.0" encoding="utf-8"?>
<ds:datastoreItem xmlns:ds="http://schemas.openxmlformats.org/officeDocument/2006/customXml" ds:itemID="{5D75448C-901E-4FEE-8BE9-175E078C603E}"/>
</file>

<file path=customXml/itemProps3.xml><?xml version="1.0" encoding="utf-8"?>
<ds:datastoreItem xmlns:ds="http://schemas.openxmlformats.org/officeDocument/2006/customXml" ds:itemID="{87A04141-CE09-4507-9964-3FA53962F67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2026-03-01T18:04:50Z</dcterms:created>
  <dcterms:modified xsi:type="dcterms:W3CDTF">2026-03-01T18:05:12Z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