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E2B79-193E-4933-B079-6C445E28B75B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E93F9-6A11-4D8B-952C-9BC1B2DDF2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405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E93F9-6A11-4D8B-952C-9BC1B2DDF2D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369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E00D1-0331-45CD-A8D8-39D06A4BF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1849428-B234-4B70-8CAC-B1E2650B4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4AF3AE-10DF-4888-AD55-D66D27181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90E2C5-B1F0-4E44-83FE-CFED965D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5985E4-11B3-4E8C-81DB-DF34F3F9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22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692B8-6CCA-4802-9F00-66901716D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633555D-697D-46CB-A870-0CB80F176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72F42D-9765-409C-AC1A-92FD5026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91A73E-5D83-4066-9CE2-F7021663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25859C0-30AA-4352-9BA2-C1EB020D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837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E40B12C-DC6D-4F5A-B2A9-A740C19CC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A8DE689-8EF7-4182-BE52-7808EEFF4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FA0700-3B7B-418D-AAF2-5B75E4D1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2B8CA8-9775-4346-A683-63265443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E9207D-B71A-4857-AEA6-9D823AB4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34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6F67D-D4E1-403D-A79C-8A53E2D09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13CB07-9332-4C35-AC05-28AC53D64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615923-F8A7-4CBB-BD8B-1BCFC6AD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DF011E-0E8D-4777-9CAF-2AE9A053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8597A2-CD23-45C5-8114-B06EF453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912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71F4C-6136-4233-A9EB-AED1EC4F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9535363-2CA3-4DBE-BB46-FA3CFD61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B0B77-F100-4562-B718-57B53654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D40FA7-F027-4A6E-96A3-CA3C2EDA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F8EAB9-785F-43EF-A1CF-216CFDD8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58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6B07F-4E90-426C-A32C-DE933E7E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7EDD5E-D944-4BCE-BD44-F771007D0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88316E4-6028-4870-8D83-EFACC80DF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1E13A4-CDA5-4E66-9E88-00E6D56F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AD5E12-B11D-48C3-B38F-33A2A7B4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13B6A99-F78C-423D-92DF-53940F20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544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B6B1-0146-4EAC-A5A8-A8778A3A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FE3CB1A-192B-4A20-9780-EB60274C0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1E8A710-90B1-4F9D-B872-FBDC9A355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E89453E-E9F2-4F66-83E0-69507308B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754CD66-B8D4-42C8-8B95-D15DB19E8D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BB1C9CE-6076-4051-97F3-3579FA93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47E4BF7-0E22-4EAB-AF59-25BF52E2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AD3E5C9-CF07-4A56-96AF-EE37C282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269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7A0A3-73D1-46FA-B86D-0FBCB62A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5807484-B375-4CF4-8B6B-8BCD53E1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A07871D-6E6F-4D62-B8C0-DA9B79FBD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79D1D09-698B-41A2-AEBD-5849854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832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6FF9F35-D450-466F-87C5-94E137C0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E07ACD1-601B-41B1-A4F5-0DA3BA53D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BBCE7E-5B87-4534-AB4C-2E6A1DB2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256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EA3F6-BCE3-49E6-85D8-25DC497F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1739D0-AB88-40A3-8D51-F67F12BB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51DEA76-FDA4-40D2-99DD-5BBEB7CE8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429A974-F9C5-41C2-B1B4-1B7F0B47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DA1C400-B983-47FF-8D80-AF0EA5D7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1C4ED6C-2B17-42D9-B0D2-286052BB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577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4F64D-A522-46C9-B058-7E2049A8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D155726-0E3E-4C39-99FD-8283B97A7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11FB6E9-7F56-4C83-ABFB-AF04A04A6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E96B9D-F1E7-4CCC-9A02-9138D06D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8A26EE5-F105-4D05-86C1-89283EF2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2A286B0-9B04-469D-B714-08FFFC6A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958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81EAE96-2DC6-4AB1-BCAF-AC858734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FC0492-E0F5-4BBA-8998-5291B176C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BBE7D0C-DA7D-4760-B40C-8AC145D5C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2CE6-445B-4D2C-867C-94497BB18D9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BCF88E0-B491-44E3-8782-7347330AA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504CA8-E928-43FB-B802-33A3972F7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0638E-2C84-46A3-A105-07FFA5AD689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888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D13C30-136C-47D9-9B59-1CC8225D3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DF8FFBD9-51D7-4603-8F20-49235C34F910}"/>
              </a:ext>
            </a:extLst>
          </p:cNvPr>
          <p:cNvSpPr/>
          <p:nvPr/>
        </p:nvSpPr>
        <p:spPr>
          <a:xfrm>
            <a:off x="577970" y="301925"/>
            <a:ext cx="1906438" cy="189781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D038B5B9-1DA0-45E5-8EC3-8D755AB98F0E}"/>
              </a:ext>
            </a:extLst>
          </p:cNvPr>
          <p:cNvGrpSpPr/>
          <p:nvPr/>
        </p:nvGrpSpPr>
        <p:grpSpPr>
          <a:xfrm>
            <a:off x="2847132" y="254964"/>
            <a:ext cx="2401614" cy="2401614"/>
            <a:chOff x="2719553" y="4550979"/>
            <a:chExt cx="2401614" cy="240161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FE29244-B201-42C6-8E51-EF39DBC38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678B68-2BDC-4A36-907D-213FEAD0A62A}"/>
                </a:ext>
              </a:extLst>
            </p:cNvPr>
            <p:cNvSpPr txBox="1"/>
            <p:nvPr/>
          </p:nvSpPr>
          <p:spPr>
            <a:xfrm rot="10800000">
              <a:off x="3261012" y="5489208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B01DA647-70AF-42CC-BBB2-0432D2CAABCE}"/>
              </a:ext>
            </a:extLst>
          </p:cNvPr>
          <p:cNvGrpSpPr/>
          <p:nvPr/>
        </p:nvGrpSpPr>
        <p:grpSpPr>
          <a:xfrm>
            <a:off x="897134" y="2434595"/>
            <a:ext cx="2401614" cy="2401614"/>
            <a:chOff x="1518746" y="5782716"/>
            <a:chExt cx="2401614" cy="240161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ED4F997-59E0-4046-968F-C36E3EE6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ACDA09-AF1B-4BFA-ACB8-14A9B6F14A86}"/>
                </a:ext>
              </a:extLst>
            </p:cNvPr>
            <p:cNvSpPr txBox="1"/>
            <p:nvPr/>
          </p:nvSpPr>
          <p:spPr>
            <a:xfrm rot="1241511">
              <a:off x="2079427" y="6686576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0F445C2-1E67-46E2-9022-2277006395EB}"/>
              </a:ext>
            </a:extLst>
          </p:cNvPr>
          <p:cNvGrpSpPr/>
          <p:nvPr/>
        </p:nvGrpSpPr>
        <p:grpSpPr>
          <a:xfrm>
            <a:off x="2803863" y="4629402"/>
            <a:ext cx="2401614" cy="2401614"/>
            <a:chOff x="3414548" y="6431953"/>
            <a:chExt cx="2401614" cy="240161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9AA256D-3227-4E0B-A081-000C69EFA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3830B8-DDA5-4B3F-8AAF-1C903FAFD74D}"/>
                </a:ext>
              </a:extLst>
            </p:cNvPr>
            <p:cNvSpPr txBox="1"/>
            <p:nvPr/>
          </p:nvSpPr>
          <p:spPr>
            <a:xfrm>
              <a:off x="3980968" y="7365317"/>
              <a:ext cx="13580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БАК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C84F9667-6FC1-4E55-979A-C7D72DC5B5C3}"/>
              </a:ext>
            </a:extLst>
          </p:cNvPr>
          <p:cNvGrpSpPr/>
          <p:nvPr/>
        </p:nvGrpSpPr>
        <p:grpSpPr>
          <a:xfrm>
            <a:off x="5639930" y="4146101"/>
            <a:ext cx="2401614" cy="2401614"/>
            <a:chOff x="5504793" y="6431953"/>
            <a:chExt cx="2401614" cy="240161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F235335-9626-4921-8CAB-F827312A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6F2440-D5DA-41F4-8A64-2652DDAA2EDC}"/>
                </a:ext>
              </a:extLst>
            </p:cNvPr>
            <p:cNvSpPr txBox="1"/>
            <p:nvPr/>
          </p:nvSpPr>
          <p:spPr>
            <a:xfrm rot="2661774">
              <a:off x="6040993" y="738339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A81EC7DD-7857-4CD5-876C-E2BA8F5D39C3}"/>
              </a:ext>
            </a:extLst>
          </p:cNvPr>
          <p:cNvGrpSpPr/>
          <p:nvPr/>
        </p:nvGrpSpPr>
        <p:grpSpPr>
          <a:xfrm>
            <a:off x="3526476" y="2372750"/>
            <a:ext cx="2401614" cy="2401614"/>
            <a:chOff x="4112173" y="5200216"/>
            <a:chExt cx="2401614" cy="240161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B6C567-3D73-4B0E-92AE-D37BD8F6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FFB670-E556-4A8F-BB15-DA4D07A5B30B}"/>
                </a:ext>
              </a:extLst>
            </p:cNvPr>
            <p:cNvSpPr txBox="1"/>
            <p:nvPr/>
          </p:nvSpPr>
          <p:spPr>
            <a:xfrm rot="20792088">
              <a:off x="4642637" y="6100172"/>
              <a:ext cx="1329210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78033864-FF52-4EF3-B685-B42C6EEE4E69}"/>
              </a:ext>
            </a:extLst>
          </p:cNvPr>
          <p:cNvGrpSpPr/>
          <p:nvPr/>
        </p:nvGrpSpPr>
        <p:grpSpPr>
          <a:xfrm>
            <a:off x="5512134" y="831323"/>
            <a:ext cx="2401614" cy="2401614"/>
            <a:chOff x="5816162" y="4828301"/>
            <a:chExt cx="2401614" cy="240161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5A825A6-6CA5-4D75-A03E-03210E63F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3B8198-27B6-4DA3-9606-0726C44F6411}"/>
                </a:ext>
              </a:extLst>
            </p:cNvPr>
            <p:cNvSpPr txBox="1"/>
            <p:nvPr/>
          </p:nvSpPr>
          <p:spPr>
            <a:xfrm rot="19843469">
              <a:off x="6321974" y="5647326"/>
              <a:ext cx="1386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ПАК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4D8E0F4E-9E74-43FE-85C6-FC1CE80BCB2C}"/>
              </a:ext>
            </a:extLst>
          </p:cNvPr>
          <p:cNvGrpSpPr/>
          <p:nvPr/>
        </p:nvGrpSpPr>
        <p:grpSpPr>
          <a:xfrm>
            <a:off x="7404864" y="2483876"/>
            <a:ext cx="2401614" cy="2401614"/>
            <a:chOff x="7328338" y="5843151"/>
            <a:chExt cx="2401614" cy="240161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618E51B-8229-4E48-B290-48A54A29E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EB7DC3-7900-4C7F-8FDE-23C21B3662A5}"/>
                </a:ext>
              </a:extLst>
            </p:cNvPr>
            <p:cNvSpPr txBox="1"/>
            <p:nvPr/>
          </p:nvSpPr>
          <p:spPr>
            <a:xfrm>
              <a:off x="7872424" y="6737180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168F504B-F105-4EA5-8980-F16FBEFC2AED}"/>
              </a:ext>
            </a:extLst>
          </p:cNvPr>
          <p:cNvGrpSpPr/>
          <p:nvPr/>
        </p:nvGrpSpPr>
        <p:grpSpPr>
          <a:xfrm>
            <a:off x="806129" y="301925"/>
            <a:ext cx="1450119" cy="1930042"/>
            <a:chOff x="806129" y="301925"/>
            <a:chExt cx="1450119" cy="193004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430A304-3193-41CA-8693-08F0C27F4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29" y="301925"/>
              <a:ext cx="1450119" cy="145011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3BF5CA7-08C7-480E-82E9-0F817E371810}"/>
                </a:ext>
              </a:extLst>
            </p:cNvPr>
            <p:cNvSpPr txBox="1"/>
            <p:nvPr/>
          </p:nvSpPr>
          <p:spPr>
            <a:xfrm>
              <a:off x="1042721" y="1647192"/>
              <a:ext cx="9769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РАК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C4597FE2-9035-49BF-910A-3D20FBC3DC6C}"/>
              </a:ext>
            </a:extLst>
          </p:cNvPr>
          <p:cNvGrpSpPr/>
          <p:nvPr/>
        </p:nvGrpSpPr>
        <p:grpSpPr>
          <a:xfrm>
            <a:off x="7715134" y="113951"/>
            <a:ext cx="2401614" cy="2401614"/>
            <a:chOff x="7328338" y="5843151"/>
            <a:chExt cx="2401614" cy="2401614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AA88E46-FFD9-477B-B789-D67B7C4ED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DC00841-EB54-4FBE-85E7-B924B95EFA78}"/>
                </a:ext>
              </a:extLst>
            </p:cNvPr>
            <p:cNvSpPr txBox="1"/>
            <p:nvPr/>
          </p:nvSpPr>
          <p:spPr>
            <a:xfrm rot="1457235">
              <a:off x="7872424" y="6737180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46DCBB28-F23C-47FD-954C-92C511B506CD}"/>
              </a:ext>
            </a:extLst>
          </p:cNvPr>
          <p:cNvGrpSpPr/>
          <p:nvPr/>
        </p:nvGrpSpPr>
        <p:grpSpPr>
          <a:xfrm>
            <a:off x="3813460" y="-238563"/>
            <a:ext cx="2401614" cy="2401614"/>
            <a:chOff x="2719553" y="4550979"/>
            <a:chExt cx="2401614" cy="2401614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3593381-7089-43A8-B047-0A3E6BC9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00F6C23-6565-4C5A-BE9D-266B2A067463}"/>
                </a:ext>
              </a:extLst>
            </p:cNvPr>
            <p:cNvSpPr txBox="1"/>
            <p:nvPr/>
          </p:nvSpPr>
          <p:spPr>
            <a:xfrm rot="10800000">
              <a:off x="3204105" y="5489208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500E2E61-72C4-4D7C-8031-AA9EB56536C4}"/>
              </a:ext>
            </a:extLst>
          </p:cNvPr>
          <p:cNvGrpSpPr/>
          <p:nvPr/>
        </p:nvGrpSpPr>
        <p:grpSpPr>
          <a:xfrm>
            <a:off x="368816" y="3853069"/>
            <a:ext cx="2401614" cy="2401614"/>
            <a:chOff x="1518746" y="5782716"/>
            <a:chExt cx="2401614" cy="2401614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28BCB8A8-F7CA-433C-8542-6E543D9D9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E2DDBE3-B9CF-4BB0-AF12-DCF33CCE6BB1}"/>
                </a:ext>
              </a:extLst>
            </p:cNvPr>
            <p:cNvSpPr txBox="1"/>
            <p:nvPr/>
          </p:nvSpPr>
          <p:spPr>
            <a:xfrm rot="1241511">
              <a:off x="2079427" y="6686576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FB595ADD-C7C2-4E02-A6DA-5079FB9019CA}"/>
              </a:ext>
            </a:extLst>
          </p:cNvPr>
          <p:cNvGrpSpPr/>
          <p:nvPr/>
        </p:nvGrpSpPr>
        <p:grpSpPr>
          <a:xfrm>
            <a:off x="1827687" y="1871449"/>
            <a:ext cx="2401614" cy="2401614"/>
            <a:chOff x="3414548" y="6431953"/>
            <a:chExt cx="2401614" cy="2401614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2614E4A-DCC3-4AF8-AF89-40F5C03D9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0D80950-0BAE-4A3C-8C1B-51424AB3CD42}"/>
                </a:ext>
              </a:extLst>
            </p:cNvPr>
            <p:cNvSpPr txBox="1"/>
            <p:nvPr/>
          </p:nvSpPr>
          <p:spPr>
            <a:xfrm>
              <a:off x="3980968" y="7365317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2623585E-249E-462E-ABF5-D15A387BCCFC}"/>
              </a:ext>
            </a:extLst>
          </p:cNvPr>
          <p:cNvGrpSpPr/>
          <p:nvPr/>
        </p:nvGrpSpPr>
        <p:grpSpPr>
          <a:xfrm>
            <a:off x="6597274" y="4464674"/>
            <a:ext cx="2401614" cy="2401614"/>
            <a:chOff x="5504793" y="6431953"/>
            <a:chExt cx="2401614" cy="2401614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850E5DDB-1733-4D82-8355-C50D5258B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0064DD-B759-4FCD-82F7-BC0314818468}"/>
                </a:ext>
              </a:extLst>
            </p:cNvPr>
            <p:cNvSpPr txBox="1"/>
            <p:nvPr/>
          </p:nvSpPr>
          <p:spPr>
            <a:xfrm rot="2661774">
              <a:off x="6026566" y="7383397"/>
              <a:ext cx="13580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БАК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7D6B836-8D20-4C55-9CD0-C6FBB02C0E08}"/>
              </a:ext>
            </a:extLst>
          </p:cNvPr>
          <p:cNvGrpSpPr/>
          <p:nvPr/>
        </p:nvGrpSpPr>
        <p:grpSpPr>
          <a:xfrm>
            <a:off x="3877889" y="4094415"/>
            <a:ext cx="2401614" cy="2401614"/>
            <a:chOff x="4112173" y="5200216"/>
            <a:chExt cx="2401614" cy="240161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C121761D-BE5B-4401-B6BD-6239868A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6D7F0A3-A16B-41FB-8C14-1D90D89992B6}"/>
                </a:ext>
              </a:extLst>
            </p:cNvPr>
            <p:cNvSpPr txBox="1"/>
            <p:nvPr/>
          </p:nvSpPr>
          <p:spPr>
            <a:xfrm rot="20792088">
              <a:off x="4628210" y="6100172"/>
              <a:ext cx="1358064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БАК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57ECF55D-D75B-4503-94C7-1C4382F997D2}"/>
              </a:ext>
            </a:extLst>
          </p:cNvPr>
          <p:cNvGrpSpPr/>
          <p:nvPr/>
        </p:nvGrpSpPr>
        <p:grpSpPr>
          <a:xfrm>
            <a:off x="5543015" y="2003894"/>
            <a:ext cx="2401614" cy="2401614"/>
            <a:chOff x="5816162" y="4828301"/>
            <a:chExt cx="2401614" cy="2401614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BD262B39-4301-4461-8721-0003668B7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7375FE0-B792-43A5-88B0-4F6538949293}"/>
                </a:ext>
              </a:extLst>
            </p:cNvPr>
            <p:cNvSpPr txBox="1"/>
            <p:nvPr/>
          </p:nvSpPr>
          <p:spPr>
            <a:xfrm rot="19843469">
              <a:off x="6350828" y="5647326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РАК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651F921A-8E90-4C5B-8C0C-7AB894494CD7}"/>
              </a:ext>
            </a:extLst>
          </p:cNvPr>
          <p:cNvGrpSpPr/>
          <p:nvPr/>
        </p:nvGrpSpPr>
        <p:grpSpPr>
          <a:xfrm>
            <a:off x="7733290" y="1973958"/>
            <a:ext cx="2401614" cy="2401614"/>
            <a:chOff x="7328338" y="5843151"/>
            <a:chExt cx="2401614" cy="2401614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E232597A-96C4-4E82-BB44-BE52F515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7B657AB-0CA5-4EBB-B564-719A525F9D77}"/>
                </a:ext>
              </a:extLst>
            </p:cNvPr>
            <p:cNvSpPr txBox="1"/>
            <p:nvPr/>
          </p:nvSpPr>
          <p:spPr>
            <a:xfrm>
              <a:off x="7872424" y="6737180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2783298D-9D77-42D2-895E-A3FB0B7DC4A4}"/>
              </a:ext>
            </a:extLst>
          </p:cNvPr>
          <p:cNvGrpSpPr/>
          <p:nvPr/>
        </p:nvGrpSpPr>
        <p:grpSpPr>
          <a:xfrm>
            <a:off x="1042721" y="326980"/>
            <a:ext cx="1167307" cy="1930042"/>
            <a:chOff x="1042721" y="301925"/>
            <a:chExt cx="1167307" cy="1930042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32DD070E-5989-4766-8E23-6A2ED7A6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7815" y="301925"/>
              <a:ext cx="966746" cy="145011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DE658A7-B5A9-48F2-B7F5-4482E590F85B}"/>
                </a:ext>
              </a:extLst>
            </p:cNvPr>
            <p:cNvSpPr txBox="1"/>
            <p:nvPr/>
          </p:nvSpPr>
          <p:spPr>
            <a:xfrm>
              <a:off x="1042721" y="1647192"/>
              <a:ext cx="1167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МАК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8EF6F0E-B2A1-4A9F-9D5F-7620DC4636DD}"/>
              </a:ext>
            </a:extLst>
          </p:cNvPr>
          <p:cNvGrpSpPr/>
          <p:nvPr/>
        </p:nvGrpSpPr>
        <p:grpSpPr>
          <a:xfrm>
            <a:off x="7197013" y="-122959"/>
            <a:ext cx="2401614" cy="2401614"/>
            <a:chOff x="7328338" y="5843151"/>
            <a:chExt cx="2401614" cy="240161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6DE5EC50-717F-4029-8FEE-038E54AD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9A58637-904C-4716-BA0F-BA712ACE6EC9}"/>
                </a:ext>
              </a:extLst>
            </p:cNvPr>
            <p:cNvSpPr txBox="1"/>
            <p:nvPr/>
          </p:nvSpPr>
          <p:spPr>
            <a:xfrm rot="1457235">
              <a:off x="7815517" y="6737180"/>
              <a:ext cx="1443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МАК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6366F43D-4121-454A-BBD6-0297EBE6FD02}"/>
              </a:ext>
            </a:extLst>
          </p:cNvPr>
          <p:cNvGrpSpPr/>
          <p:nvPr/>
        </p:nvGrpSpPr>
        <p:grpSpPr>
          <a:xfrm>
            <a:off x="2431762" y="23732"/>
            <a:ext cx="2401614" cy="2401614"/>
            <a:chOff x="2719553" y="4550979"/>
            <a:chExt cx="2401614" cy="2401614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1FA306B2-4FC7-42C1-81A5-ED998637D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567E9F3-0B7B-4D30-9D12-BAF047699CF3}"/>
                </a:ext>
              </a:extLst>
            </p:cNvPr>
            <p:cNvSpPr txBox="1"/>
            <p:nvPr/>
          </p:nvSpPr>
          <p:spPr>
            <a:xfrm rot="18833416">
              <a:off x="3232159" y="5489208"/>
              <a:ext cx="1386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увати 136">
            <a:extLst>
              <a:ext uri="{FF2B5EF4-FFF2-40B4-BE49-F238E27FC236}">
                <a16:creationId xmlns:a16="http://schemas.microsoft.com/office/drawing/2014/main" id="{EA1CB531-F749-44A0-B1B7-B22CAE7FCB62}"/>
              </a:ext>
            </a:extLst>
          </p:cNvPr>
          <p:cNvGrpSpPr/>
          <p:nvPr/>
        </p:nvGrpSpPr>
        <p:grpSpPr>
          <a:xfrm>
            <a:off x="876127" y="2235010"/>
            <a:ext cx="2401614" cy="2401614"/>
            <a:chOff x="1518746" y="5782716"/>
            <a:chExt cx="2401614" cy="2401614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AD1B8DCC-51FC-4FC7-95AF-AAF6E088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D6C49C6-97AF-46B2-BC3C-5E0553EA460E}"/>
                </a:ext>
              </a:extLst>
            </p:cNvPr>
            <p:cNvSpPr txBox="1"/>
            <p:nvPr/>
          </p:nvSpPr>
          <p:spPr>
            <a:xfrm rot="1241511">
              <a:off x="2052979" y="6686576"/>
              <a:ext cx="1495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увати 139">
            <a:extLst>
              <a:ext uri="{FF2B5EF4-FFF2-40B4-BE49-F238E27FC236}">
                <a16:creationId xmlns:a16="http://schemas.microsoft.com/office/drawing/2014/main" id="{3276CF54-6FCE-420D-A2FE-7E85C470BD2C}"/>
              </a:ext>
            </a:extLst>
          </p:cNvPr>
          <p:cNvGrpSpPr/>
          <p:nvPr/>
        </p:nvGrpSpPr>
        <p:grpSpPr>
          <a:xfrm>
            <a:off x="2580100" y="4194040"/>
            <a:ext cx="2401614" cy="2401614"/>
            <a:chOff x="3414548" y="6431953"/>
            <a:chExt cx="2401614" cy="2401614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57819166-92F6-43F0-90D0-8D1A0C106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D4F492C-24D0-499B-98BF-99CDC3AF68A5}"/>
                </a:ext>
              </a:extLst>
            </p:cNvPr>
            <p:cNvSpPr txBox="1"/>
            <p:nvPr/>
          </p:nvSpPr>
          <p:spPr>
            <a:xfrm rot="7323830">
              <a:off x="3980968" y="7365317"/>
              <a:ext cx="14398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СОН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увати 142">
            <a:extLst>
              <a:ext uri="{FF2B5EF4-FFF2-40B4-BE49-F238E27FC236}">
                <a16:creationId xmlns:a16="http://schemas.microsoft.com/office/drawing/2014/main" id="{0D859372-8104-4A7D-9300-A1DF7FBF54A1}"/>
              </a:ext>
            </a:extLst>
          </p:cNvPr>
          <p:cNvGrpSpPr/>
          <p:nvPr/>
        </p:nvGrpSpPr>
        <p:grpSpPr>
          <a:xfrm>
            <a:off x="7396491" y="4710291"/>
            <a:ext cx="2401614" cy="2401614"/>
            <a:chOff x="5504793" y="6431953"/>
            <a:chExt cx="2401614" cy="2401614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753E60D4-D3CB-4A0A-82EB-7A8AF46D3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C109B3A-599B-4F56-9E0C-BB0F8C8DE374}"/>
                </a:ext>
              </a:extLst>
            </p:cNvPr>
            <p:cNvSpPr txBox="1"/>
            <p:nvPr/>
          </p:nvSpPr>
          <p:spPr>
            <a:xfrm rot="2661774">
              <a:off x="6012139" y="7383397"/>
              <a:ext cx="1386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A0780A93-394D-42AE-8E52-3A0F3AA59332}"/>
              </a:ext>
            </a:extLst>
          </p:cNvPr>
          <p:cNvGrpSpPr/>
          <p:nvPr/>
        </p:nvGrpSpPr>
        <p:grpSpPr>
          <a:xfrm>
            <a:off x="3984289" y="2051877"/>
            <a:ext cx="2401614" cy="2401614"/>
            <a:chOff x="4112173" y="5200216"/>
            <a:chExt cx="2401614" cy="2401614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71A968B4-740B-4F45-82E8-F115E0E02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A92E90A-59A2-4CCD-ABF6-B7591DE6F8E7}"/>
                </a:ext>
              </a:extLst>
            </p:cNvPr>
            <p:cNvSpPr txBox="1"/>
            <p:nvPr/>
          </p:nvSpPr>
          <p:spPr>
            <a:xfrm rot="20792088">
              <a:off x="4613784" y="6100172"/>
              <a:ext cx="1386918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9" name="Групувати 148">
            <a:extLst>
              <a:ext uri="{FF2B5EF4-FFF2-40B4-BE49-F238E27FC236}">
                <a16:creationId xmlns:a16="http://schemas.microsoft.com/office/drawing/2014/main" id="{E9061A12-D608-450E-B58F-E81DFC839D25}"/>
              </a:ext>
            </a:extLst>
          </p:cNvPr>
          <p:cNvGrpSpPr/>
          <p:nvPr/>
        </p:nvGrpSpPr>
        <p:grpSpPr>
          <a:xfrm>
            <a:off x="5319977" y="-68420"/>
            <a:ext cx="2401614" cy="2401614"/>
            <a:chOff x="5816162" y="4828301"/>
            <a:chExt cx="2401614" cy="2401614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5EA3A99C-A1BF-403B-8DB4-3A8146D14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70B6F03-578F-4B1C-9675-F675D3B933C9}"/>
                </a:ext>
              </a:extLst>
            </p:cNvPr>
            <p:cNvSpPr txBox="1"/>
            <p:nvPr/>
          </p:nvSpPr>
          <p:spPr>
            <a:xfrm rot="19843469">
              <a:off x="6267473" y="5647326"/>
              <a:ext cx="1495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55E9B239-E9E7-4E1E-A291-A5D1C71CF1DC}"/>
              </a:ext>
            </a:extLst>
          </p:cNvPr>
          <p:cNvGrpSpPr/>
          <p:nvPr/>
        </p:nvGrpSpPr>
        <p:grpSpPr>
          <a:xfrm>
            <a:off x="5587235" y="2946186"/>
            <a:ext cx="2401614" cy="2401614"/>
            <a:chOff x="7328338" y="5843151"/>
            <a:chExt cx="2401614" cy="2401614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FFB37334-B6E3-43AD-BB90-FFAF58DA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DB48CC4E-FAF0-441E-AB05-FAB3B8262735}"/>
                </a:ext>
              </a:extLst>
            </p:cNvPr>
            <p:cNvSpPr txBox="1"/>
            <p:nvPr/>
          </p:nvSpPr>
          <p:spPr>
            <a:xfrm>
              <a:off x="7872424" y="6737180"/>
              <a:ext cx="1386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58" name="Групувати 157">
            <a:extLst>
              <a:ext uri="{FF2B5EF4-FFF2-40B4-BE49-F238E27FC236}">
                <a16:creationId xmlns:a16="http://schemas.microsoft.com/office/drawing/2014/main" id="{71541BFE-53DA-4157-AFBD-45CFF31FC11A}"/>
              </a:ext>
            </a:extLst>
          </p:cNvPr>
          <p:cNvGrpSpPr/>
          <p:nvPr/>
        </p:nvGrpSpPr>
        <p:grpSpPr>
          <a:xfrm>
            <a:off x="7339936" y="851912"/>
            <a:ext cx="2401614" cy="2401614"/>
            <a:chOff x="7328338" y="5843151"/>
            <a:chExt cx="2401614" cy="2401614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04157BC8-B839-4451-A464-7685E5852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818F40C-CF31-457A-A7B2-84B660D60FD7}"/>
                </a:ext>
              </a:extLst>
            </p:cNvPr>
            <p:cNvSpPr txBox="1"/>
            <p:nvPr/>
          </p:nvSpPr>
          <p:spPr>
            <a:xfrm rot="1457235">
              <a:off x="7843571" y="6737180"/>
              <a:ext cx="1386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СОК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621FE0C9-82A3-42BC-BEBF-C778E40086AF}"/>
              </a:ext>
            </a:extLst>
          </p:cNvPr>
          <p:cNvGrpSpPr/>
          <p:nvPr/>
        </p:nvGrpSpPr>
        <p:grpSpPr>
          <a:xfrm>
            <a:off x="1042721" y="326980"/>
            <a:ext cx="1098378" cy="1930042"/>
            <a:chOff x="1042721" y="301925"/>
            <a:chExt cx="1098378" cy="1930042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D8E09DD4-0DAC-4374-838F-BCC37257C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89974" l="9961" r="90234">
                          <a14:foregroundMark x1="90234" y1="74870" x2="90234" y2="74870"/>
                          <a14:foregroundMark x1="80762" y1="20182" x2="80762" y2="20182"/>
                          <a14:foregroundMark x1="83984" y1="24414" x2="83984" y2="24414"/>
                          <a14:foregroundMark x1="44043" y1="11068" x2="44043" y2="11068"/>
                          <a14:foregroundMark x1="15625" y1="17383" x2="15625" y2="17383"/>
                          <a14:foregroundMark x1="17773" y1="33529" x2="17773" y2="335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7815" y="301925"/>
              <a:ext cx="966746" cy="1450119"/>
            </a:xfrm>
            <a:prstGeom prst="rect">
              <a:avLst/>
            </a:prstGeom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22FECA2-099B-4D60-99B8-24CAD12B2923}"/>
                </a:ext>
              </a:extLst>
            </p:cNvPr>
            <p:cNvSpPr txBox="1"/>
            <p:nvPr/>
          </p:nvSpPr>
          <p:spPr>
            <a:xfrm>
              <a:off x="1042721" y="1647192"/>
              <a:ext cx="10983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СОК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A3FD36ED-6757-4A1C-9800-C759DD432CA3}"/>
              </a:ext>
            </a:extLst>
          </p:cNvPr>
          <p:cNvGrpSpPr/>
          <p:nvPr/>
        </p:nvGrpSpPr>
        <p:grpSpPr>
          <a:xfrm>
            <a:off x="2847132" y="280019"/>
            <a:ext cx="2401614" cy="2401614"/>
            <a:chOff x="2719553" y="4550979"/>
            <a:chExt cx="2401614" cy="2401614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2B10F1C1-B3C5-449B-9A51-8BB0FA779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E2A827C-F9E1-4307-82F4-A5D16C5CFBFC}"/>
                </a:ext>
              </a:extLst>
            </p:cNvPr>
            <p:cNvSpPr txBox="1"/>
            <p:nvPr/>
          </p:nvSpPr>
          <p:spPr>
            <a:xfrm rot="10800000">
              <a:off x="3099109" y="5489208"/>
              <a:ext cx="1653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ДЫМ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5E815CC6-2D58-44F2-95B9-19C1432DEF89}"/>
              </a:ext>
            </a:extLst>
          </p:cNvPr>
          <p:cNvGrpSpPr/>
          <p:nvPr/>
        </p:nvGrpSpPr>
        <p:grpSpPr>
          <a:xfrm>
            <a:off x="897134" y="2459650"/>
            <a:ext cx="2401614" cy="2401614"/>
            <a:chOff x="1518746" y="5782716"/>
            <a:chExt cx="2401614" cy="2401614"/>
          </a:xfrm>
        </p:grpSpPr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B363B23B-D546-4188-9167-CE685DBA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2D4650E-F510-4743-BA97-D004CB09BFA0}"/>
                </a:ext>
              </a:extLst>
            </p:cNvPr>
            <p:cNvSpPr txBox="1"/>
            <p:nvPr/>
          </p:nvSpPr>
          <p:spPr>
            <a:xfrm rot="1241511">
              <a:off x="1974431" y="6686576"/>
              <a:ext cx="1653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ДЫМ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7" name="Групувати 166">
            <a:extLst>
              <a:ext uri="{FF2B5EF4-FFF2-40B4-BE49-F238E27FC236}">
                <a16:creationId xmlns:a16="http://schemas.microsoft.com/office/drawing/2014/main" id="{EC9068B8-D7F7-4D6B-9694-74FB57D26479}"/>
              </a:ext>
            </a:extLst>
          </p:cNvPr>
          <p:cNvGrpSpPr/>
          <p:nvPr/>
        </p:nvGrpSpPr>
        <p:grpSpPr>
          <a:xfrm>
            <a:off x="2803863" y="4654457"/>
            <a:ext cx="2401614" cy="2401614"/>
            <a:chOff x="3414548" y="6431953"/>
            <a:chExt cx="2401614" cy="2401614"/>
          </a:xfrm>
        </p:grpSpPr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22417A39-4D39-4D07-A6C8-0F417EEF0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713EEEC-1900-469E-9202-A186AB9CE998}"/>
                </a:ext>
              </a:extLst>
            </p:cNvPr>
            <p:cNvSpPr txBox="1"/>
            <p:nvPr/>
          </p:nvSpPr>
          <p:spPr>
            <a:xfrm>
              <a:off x="3787312" y="7281811"/>
              <a:ext cx="1653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ДЫМ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0" name="Групувати 169">
            <a:extLst>
              <a:ext uri="{FF2B5EF4-FFF2-40B4-BE49-F238E27FC236}">
                <a16:creationId xmlns:a16="http://schemas.microsoft.com/office/drawing/2014/main" id="{D1D9DB85-44B5-4740-B60B-FB55836D8238}"/>
              </a:ext>
            </a:extLst>
          </p:cNvPr>
          <p:cNvGrpSpPr/>
          <p:nvPr/>
        </p:nvGrpSpPr>
        <p:grpSpPr>
          <a:xfrm>
            <a:off x="5639930" y="4171156"/>
            <a:ext cx="2401614" cy="2401614"/>
            <a:chOff x="5504793" y="6431953"/>
            <a:chExt cx="2401614" cy="2401614"/>
          </a:xfrm>
        </p:grpSpPr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21C5494-ECDB-4EC6-AC8E-1E4A63111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AAF24AA-D0B5-415E-902C-61D64A387B71}"/>
                </a:ext>
              </a:extLst>
            </p:cNvPr>
            <p:cNvSpPr txBox="1"/>
            <p:nvPr/>
          </p:nvSpPr>
          <p:spPr>
            <a:xfrm rot="2661774">
              <a:off x="5942408" y="7383397"/>
              <a:ext cx="152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ДОМ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3" name="Групувати 172">
            <a:extLst>
              <a:ext uri="{FF2B5EF4-FFF2-40B4-BE49-F238E27FC236}">
                <a16:creationId xmlns:a16="http://schemas.microsoft.com/office/drawing/2014/main" id="{A84600F6-1069-42CA-9EE2-BFAF06850CD0}"/>
              </a:ext>
            </a:extLst>
          </p:cNvPr>
          <p:cNvGrpSpPr/>
          <p:nvPr/>
        </p:nvGrpSpPr>
        <p:grpSpPr>
          <a:xfrm>
            <a:off x="3526476" y="2397805"/>
            <a:ext cx="2401614" cy="2401614"/>
            <a:chOff x="4112173" y="5200216"/>
            <a:chExt cx="2401614" cy="2401614"/>
          </a:xfrm>
        </p:grpSpPr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47EE24C9-0F98-42E3-BCAF-6B7A19424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EE2FCD52-2353-4B05-B70B-33F32D72B953}"/>
                </a:ext>
              </a:extLst>
            </p:cNvPr>
            <p:cNvSpPr txBox="1"/>
            <p:nvPr/>
          </p:nvSpPr>
          <p:spPr>
            <a:xfrm rot="20792088">
              <a:off x="4544052" y="6100172"/>
              <a:ext cx="1526380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ДОМ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BED3916B-6EAB-40B3-83D4-5A3D98015953}"/>
              </a:ext>
            </a:extLst>
          </p:cNvPr>
          <p:cNvGrpSpPr/>
          <p:nvPr/>
        </p:nvGrpSpPr>
        <p:grpSpPr>
          <a:xfrm>
            <a:off x="5512134" y="856378"/>
            <a:ext cx="2401614" cy="2401614"/>
            <a:chOff x="5816162" y="4828301"/>
            <a:chExt cx="2401614" cy="2401614"/>
          </a:xfrm>
        </p:grpSpPr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B0708552-5367-4269-AB2C-F3E018DBD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DED743E-6BD4-43EA-B9F9-A12C03AF997D}"/>
                </a:ext>
              </a:extLst>
            </p:cNvPr>
            <p:cNvSpPr txBox="1"/>
            <p:nvPr/>
          </p:nvSpPr>
          <p:spPr>
            <a:xfrm rot="19843469">
              <a:off x="6252242" y="5647326"/>
              <a:ext cx="15263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ДОМ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98057138-2B6A-426B-A6AE-1A85A93939DA}"/>
              </a:ext>
            </a:extLst>
          </p:cNvPr>
          <p:cNvGrpSpPr/>
          <p:nvPr/>
        </p:nvGrpSpPr>
        <p:grpSpPr>
          <a:xfrm>
            <a:off x="7404864" y="2508931"/>
            <a:ext cx="2401614" cy="2401614"/>
            <a:chOff x="7328338" y="5843151"/>
            <a:chExt cx="2401614" cy="2401614"/>
          </a:xfrm>
        </p:grpSpPr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0060C13D-3A26-4EAA-8E42-8B09F0A4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50BB3653-8A85-47C9-8434-DA53A6A7D61D}"/>
                </a:ext>
              </a:extLst>
            </p:cNvPr>
            <p:cNvSpPr txBox="1"/>
            <p:nvPr/>
          </p:nvSpPr>
          <p:spPr>
            <a:xfrm>
              <a:off x="7720409" y="6767415"/>
              <a:ext cx="1653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ДЫМ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62F264C0-AEFD-4170-AA0C-2D510A9C009C}"/>
              </a:ext>
            </a:extLst>
          </p:cNvPr>
          <p:cNvGrpSpPr/>
          <p:nvPr/>
        </p:nvGrpSpPr>
        <p:grpSpPr>
          <a:xfrm>
            <a:off x="986755" y="204919"/>
            <a:ext cx="1313041" cy="2052103"/>
            <a:chOff x="986755" y="179864"/>
            <a:chExt cx="1313041" cy="2052103"/>
          </a:xfrm>
        </p:grpSpPr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48ADB235-EAF8-426E-8033-C1DEA0C5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755" y="179864"/>
              <a:ext cx="1138434" cy="1707651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80D8594-207C-42FE-BBE5-09802B90AAC3}"/>
                </a:ext>
              </a:extLst>
            </p:cNvPr>
            <p:cNvSpPr txBox="1"/>
            <p:nvPr/>
          </p:nvSpPr>
          <p:spPr>
            <a:xfrm>
              <a:off x="1042721" y="1647192"/>
              <a:ext cx="12570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ДЫМ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Групувати 184">
            <a:extLst>
              <a:ext uri="{FF2B5EF4-FFF2-40B4-BE49-F238E27FC236}">
                <a16:creationId xmlns:a16="http://schemas.microsoft.com/office/drawing/2014/main" id="{C6E30236-A353-478E-974D-66ACF055E8F4}"/>
              </a:ext>
            </a:extLst>
          </p:cNvPr>
          <p:cNvGrpSpPr/>
          <p:nvPr/>
        </p:nvGrpSpPr>
        <p:grpSpPr>
          <a:xfrm>
            <a:off x="7715134" y="139006"/>
            <a:ext cx="2401614" cy="2401614"/>
            <a:chOff x="7328338" y="5843151"/>
            <a:chExt cx="2401614" cy="2401614"/>
          </a:xfrm>
        </p:grpSpPr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45252ECC-200C-46B4-9840-8F463859E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32999B57-4BF9-492E-A526-7C53491EFED2}"/>
                </a:ext>
              </a:extLst>
            </p:cNvPr>
            <p:cNvSpPr txBox="1"/>
            <p:nvPr/>
          </p:nvSpPr>
          <p:spPr>
            <a:xfrm rot="1457235">
              <a:off x="7710521" y="6737180"/>
              <a:ext cx="1653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ДЫМ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D04176-9703-4BF5-9CF4-AB3B519970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72" y="3616005"/>
            <a:ext cx="3168422" cy="3168422"/>
          </a:xfrm>
          <a:prstGeom prst="rect">
            <a:avLst/>
          </a:prstGeom>
        </p:spPr>
      </p:pic>
      <p:grpSp>
        <p:nvGrpSpPr>
          <p:cNvPr id="197" name="Групувати 196">
            <a:extLst>
              <a:ext uri="{FF2B5EF4-FFF2-40B4-BE49-F238E27FC236}">
                <a16:creationId xmlns:a16="http://schemas.microsoft.com/office/drawing/2014/main" id="{42B58B80-1D5F-4017-8F67-E115384D982B}"/>
              </a:ext>
            </a:extLst>
          </p:cNvPr>
          <p:cNvGrpSpPr/>
          <p:nvPr/>
        </p:nvGrpSpPr>
        <p:grpSpPr>
          <a:xfrm>
            <a:off x="6059584" y="1587051"/>
            <a:ext cx="2401614" cy="2401614"/>
            <a:chOff x="2719553" y="4550979"/>
            <a:chExt cx="2401614" cy="2401614"/>
          </a:xfrm>
        </p:grpSpPr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AC20DCDB-E6AB-4F93-B00F-4879A0A7C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553" y="4550979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0EBCB364-CA8F-4711-9A77-FFDBC334E515}"/>
                </a:ext>
              </a:extLst>
            </p:cNvPr>
            <p:cNvSpPr txBox="1"/>
            <p:nvPr/>
          </p:nvSpPr>
          <p:spPr>
            <a:xfrm rot="10800000">
              <a:off x="3267425" y="5489208"/>
              <a:ext cx="13163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ЛУК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6E85702E-835C-43BA-806A-0200CCF694E5}"/>
              </a:ext>
            </a:extLst>
          </p:cNvPr>
          <p:cNvGrpSpPr/>
          <p:nvPr/>
        </p:nvGrpSpPr>
        <p:grpSpPr>
          <a:xfrm>
            <a:off x="4575502" y="2893608"/>
            <a:ext cx="2401614" cy="2401614"/>
            <a:chOff x="1518746" y="5782716"/>
            <a:chExt cx="2401614" cy="2401614"/>
          </a:xfrm>
        </p:grpSpPr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E44C4632-CF32-4340-9622-9E76268F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6" y="57827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C518854-8965-4578-A7B6-8F50CEE1398C}"/>
                </a:ext>
              </a:extLst>
            </p:cNvPr>
            <p:cNvSpPr txBox="1"/>
            <p:nvPr/>
          </p:nvSpPr>
          <p:spPr>
            <a:xfrm rot="1241511">
              <a:off x="2142747" y="6686576"/>
              <a:ext cx="13163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ЛУК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03" name="Групувати 202">
            <a:extLst>
              <a:ext uri="{FF2B5EF4-FFF2-40B4-BE49-F238E27FC236}">
                <a16:creationId xmlns:a16="http://schemas.microsoft.com/office/drawing/2014/main" id="{F721C755-1D25-4514-9BC0-7E4E45AEDF97}"/>
              </a:ext>
            </a:extLst>
          </p:cNvPr>
          <p:cNvGrpSpPr/>
          <p:nvPr/>
        </p:nvGrpSpPr>
        <p:grpSpPr>
          <a:xfrm>
            <a:off x="2819445" y="4537360"/>
            <a:ext cx="2401614" cy="2401614"/>
            <a:chOff x="3414548" y="6431953"/>
            <a:chExt cx="2401614" cy="2401614"/>
          </a:xfrm>
        </p:grpSpPr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E5BDE40F-D1BD-48CB-B971-B9FB89A2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548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F007CF0E-C3FF-4DE1-B47D-03FCEC5CE0AC}"/>
                </a:ext>
              </a:extLst>
            </p:cNvPr>
            <p:cNvSpPr txBox="1"/>
            <p:nvPr/>
          </p:nvSpPr>
          <p:spPr>
            <a:xfrm>
              <a:off x="3980968" y="7365317"/>
              <a:ext cx="13163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ЛУК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BE141C8B-54B0-441A-AA4E-F90F442FFCC7}"/>
              </a:ext>
            </a:extLst>
          </p:cNvPr>
          <p:cNvGrpSpPr/>
          <p:nvPr/>
        </p:nvGrpSpPr>
        <p:grpSpPr>
          <a:xfrm>
            <a:off x="495500" y="3662555"/>
            <a:ext cx="2401614" cy="2401614"/>
            <a:chOff x="5504793" y="6431953"/>
            <a:chExt cx="2401614" cy="2401614"/>
          </a:xfrm>
        </p:grpSpPr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C6B2CDCC-963A-4863-9C23-824F2E9A8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793" y="6431953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E574C9EB-D91D-49ED-B2DD-DF8F3B9ACD26}"/>
                </a:ext>
              </a:extLst>
            </p:cNvPr>
            <p:cNvSpPr txBox="1"/>
            <p:nvPr/>
          </p:nvSpPr>
          <p:spPr>
            <a:xfrm rot="2661774">
              <a:off x="5922369" y="7383397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ЛЮК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3FEB583B-B330-4DB1-A30E-8DF8413DEDEE}"/>
              </a:ext>
            </a:extLst>
          </p:cNvPr>
          <p:cNvGrpSpPr/>
          <p:nvPr/>
        </p:nvGrpSpPr>
        <p:grpSpPr>
          <a:xfrm>
            <a:off x="2606236" y="1334404"/>
            <a:ext cx="2401614" cy="2401614"/>
            <a:chOff x="4112173" y="5200216"/>
            <a:chExt cx="2401614" cy="2401614"/>
          </a:xfrm>
        </p:grpSpPr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1ADB3E54-1005-4129-ADEF-D2A83AC8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73" y="5200216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C7DE95D-CA2E-4E0F-86D9-CB4545BAE1BF}"/>
                </a:ext>
              </a:extLst>
            </p:cNvPr>
            <p:cNvSpPr txBox="1"/>
            <p:nvPr/>
          </p:nvSpPr>
          <p:spPr>
            <a:xfrm rot="20792088">
              <a:off x="4524013" y="6100172"/>
              <a:ext cx="1566454" cy="70788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ЛЮК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3F2548BA-6BF4-4D84-B939-18FA7E68BCA4}"/>
              </a:ext>
            </a:extLst>
          </p:cNvPr>
          <p:cNvGrpSpPr/>
          <p:nvPr/>
        </p:nvGrpSpPr>
        <p:grpSpPr>
          <a:xfrm>
            <a:off x="5511013" y="-352837"/>
            <a:ext cx="2401614" cy="2401614"/>
            <a:chOff x="5816162" y="4828301"/>
            <a:chExt cx="2401614" cy="2401614"/>
          </a:xfrm>
        </p:grpSpPr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76AC1AFE-461F-4573-8467-0DDC41B5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62" y="482830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3399D7DC-CDAF-4227-935A-6B7F8ACC08DF}"/>
                </a:ext>
              </a:extLst>
            </p:cNvPr>
            <p:cNvSpPr txBox="1"/>
            <p:nvPr/>
          </p:nvSpPr>
          <p:spPr>
            <a:xfrm rot="19843469">
              <a:off x="6232204" y="5647326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ЛЮК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5" name="Групувати 214">
            <a:extLst>
              <a:ext uri="{FF2B5EF4-FFF2-40B4-BE49-F238E27FC236}">
                <a16:creationId xmlns:a16="http://schemas.microsoft.com/office/drawing/2014/main" id="{32299988-5EA2-4DFB-80A6-743789557457}"/>
              </a:ext>
            </a:extLst>
          </p:cNvPr>
          <p:cNvGrpSpPr/>
          <p:nvPr/>
        </p:nvGrpSpPr>
        <p:grpSpPr>
          <a:xfrm>
            <a:off x="7095469" y="4262279"/>
            <a:ext cx="2401614" cy="2401614"/>
            <a:chOff x="7328338" y="5843151"/>
            <a:chExt cx="2401614" cy="2401614"/>
          </a:xfrm>
        </p:grpSpPr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63A998AB-3BB6-4AAE-A8E6-46EFDDDA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5C3655E9-08CF-45EF-8C0A-CD6009604E82}"/>
                </a:ext>
              </a:extLst>
            </p:cNvPr>
            <p:cNvSpPr txBox="1"/>
            <p:nvPr/>
          </p:nvSpPr>
          <p:spPr>
            <a:xfrm>
              <a:off x="7872424" y="6737180"/>
              <a:ext cx="13163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ЛУК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8" name="Групувати 217">
            <a:extLst>
              <a:ext uri="{FF2B5EF4-FFF2-40B4-BE49-F238E27FC236}">
                <a16:creationId xmlns:a16="http://schemas.microsoft.com/office/drawing/2014/main" id="{7DEE5CFD-3377-464F-8EBB-060696E12F63}"/>
              </a:ext>
            </a:extLst>
          </p:cNvPr>
          <p:cNvGrpSpPr/>
          <p:nvPr/>
        </p:nvGrpSpPr>
        <p:grpSpPr>
          <a:xfrm>
            <a:off x="949601" y="255222"/>
            <a:ext cx="1139734" cy="1992450"/>
            <a:chOff x="993350" y="239517"/>
            <a:chExt cx="1139734" cy="1992450"/>
          </a:xfrm>
        </p:grpSpPr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423234DC-9C76-46C3-B046-6E8F77F58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664" b="89974" l="9180" r="91797">
                          <a14:foregroundMark x1="46289" y1="9115" x2="46289" y2="9115"/>
                          <a14:foregroundMark x1="60352" y1="5794" x2="60352" y2="5794"/>
                          <a14:foregroundMark x1="9180" y1="68620" x2="9180" y2="68620"/>
                          <a14:foregroundMark x1="91797" y1="69727" x2="91797" y2="69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3350" y="239517"/>
              <a:ext cx="1102750" cy="1654124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05EA08A9-A3A2-4A08-9D71-7CEA626B68EB}"/>
                </a:ext>
              </a:extLst>
            </p:cNvPr>
            <p:cNvSpPr txBox="1"/>
            <p:nvPr/>
          </p:nvSpPr>
          <p:spPr>
            <a:xfrm>
              <a:off x="1042721" y="1647192"/>
              <a:ext cx="10903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ЛУК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Групувати 220">
            <a:extLst>
              <a:ext uri="{FF2B5EF4-FFF2-40B4-BE49-F238E27FC236}">
                <a16:creationId xmlns:a16="http://schemas.microsoft.com/office/drawing/2014/main" id="{0026562E-986C-4DE2-BE38-5775659CF309}"/>
              </a:ext>
            </a:extLst>
          </p:cNvPr>
          <p:cNvGrpSpPr/>
          <p:nvPr/>
        </p:nvGrpSpPr>
        <p:grpSpPr>
          <a:xfrm>
            <a:off x="8184864" y="883832"/>
            <a:ext cx="2401614" cy="2401614"/>
            <a:chOff x="7328338" y="5843151"/>
            <a:chExt cx="2401614" cy="2401614"/>
          </a:xfrm>
        </p:grpSpPr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F3CEA2FD-B806-4B3D-ACC6-5EF222AA1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39" y1="25781" x2="39160" y2="30664"/>
                          <a14:foregroundMark x1="64258" y1="72363" x2="67480" y2="72070"/>
                          <a14:foregroundMark x1="70410" y1="12598" x2="70410" y2="12598"/>
                          <a14:foregroundMark x1="74805" y1="20703" x2="74805" y2="20703"/>
                          <a14:foregroundMark x1="87109" y1="64551" x2="87109" y2="64551"/>
                          <a14:foregroundMark x1="77148" y1="78027" x2="77148" y2="78027"/>
                          <a14:foregroundMark x1="32520" y1="85645" x2="32520" y2="85645"/>
                          <a14:foregroundMark x1="23633" y1="78027" x2="23633" y2="78027"/>
                          <a14:foregroundMark x1="15625" y1="65137" x2="15625" y2="65137"/>
                          <a14:foregroundMark x1="18555" y1="22852" x2="18555" y2="22852"/>
                          <a14:foregroundMark x1="15527" y1="31445" x2="15527" y2="31445"/>
                          <a14:foregroundMark x1="26367" y1="20508" x2="26367" y2="20508"/>
                          <a14:foregroundMark x1="53418" y1="12109" x2="53418" y2="12109"/>
                          <a14:foregroundMark x1="53711" y1="12598" x2="53711" y2="12598"/>
                          <a14:foregroundMark x1="84180" y1="34180" x2="84180" y2="34180"/>
                          <a14:foregroundMark x1="82520" y1="71387" x2="82520" y2="71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338" y="5843151"/>
              <a:ext cx="2401614" cy="240161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21C0E17F-262E-4481-A611-5F434323FDDE}"/>
                </a:ext>
              </a:extLst>
            </p:cNvPr>
            <p:cNvSpPr txBox="1"/>
            <p:nvPr/>
          </p:nvSpPr>
          <p:spPr>
            <a:xfrm rot="1457235">
              <a:off x="7878837" y="6737180"/>
              <a:ext cx="13163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ЛУК</a:t>
              </a:r>
              <a:endParaRPr lang="uk-UA" sz="4000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77E179-496C-4714-A5CA-C9D72A7940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39" y="0"/>
            <a:ext cx="6520122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F4EACB-2886-4CED-8CAC-9C759F05FC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91992" l="9961" r="89941">
                        <a14:foregroundMark x1="47168" y1="91992" x2="47168" y2="91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" y="6107668"/>
            <a:ext cx="679390" cy="67939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20437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00"/>
                            </p:stCondLst>
                            <p:childTnLst>
                              <p:par>
                                <p:cTn id="37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000"/>
                            </p:stCondLst>
                            <p:childTnLst>
                              <p:par>
                                <p:cTn id="5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4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2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3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1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3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6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0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3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6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8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8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1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2" fill="hold">
                      <p:stCondLst>
                        <p:cond delay="indefinite"/>
                      </p:stCondLst>
                      <p:childTnLst>
                        <p:par>
                          <p:cTn id="813" fill="hold">
                            <p:stCondLst>
                              <p:cond delay="0"/>
                            </p:stCondLst>
                            <p:childTnLst>
                              <p:par>
                                <p:cTn id="8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94CEA78-8C79-451A-901C-689F5EB5372B}"/>
</file>

<file path=customXml/itemProps2.xml><?xml version="1.0" encoding="utf-8"?>
<ds:datastoreItem xmlns:ds="http://schemas.openxmlformats.org/officeDocument/2006/customXml" ds:itemID="{3A2205C3-B499-4F53-A947-907848FDCF41}"/>
</file>

<file path=customXml/itemProps3.xml><?xml version="1.0" encoding="utf-8"?>
<ds:datastoreItem xmlns:ds="http://schemas.openxmlformats.org/officeDocument/2006/customXml" ds:itemID="{6C12E9D9-BB94-4D74-A4A4-44FBFF8EE123}"/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46</Words>
  <Application>Microsoft Office PowerPoint</Application>
  <PresentationFormat>Широкий екран</PresentationFormat>
  <Paragraphs>46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2026-02-19T09:00:56Z</dcterms:created>
  <dcterms:modified xsi:type="dcterms:W3CDTF">2026-03-01T17:51:44Z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