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B587F-B5D9-40B9-B161-CF878B05E6E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CEDB6-3660-4B60-B636-28E19BF185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78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E93F9-6A11-4D8B-952C-9BC1B2DDF2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948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C592E-4324-44B5-82A0-0C60A9E98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23161E6-C5ED-48A6-B0EF-95988DB7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301F20-C7FB-4BA2-92BC-9D53E994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A6D00A-716B-4824-8F8D-7F1D9ACE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B31B12-50C8-4698-92C6-E5F90D05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88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EAB10-C0B6-4657-9141-0D8A6A2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18A69-BBAC-425F-B7D2-55754B806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927EC1-F5A1-4C23-B68E-F4364CC0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BF9D84-61E4-4099-95CE-6A9329EB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305D16-3D5B-407B-B144-EFE7B664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17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E68A92D-77EC-4782-B664-731754E36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C317D56-DBF9-490D-9548-78B6BE7AB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37B01C-183E-4B89-9404-5A8D4CC9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5A0D1D-F8B6-49A0-930B-3B90E13A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5CC36E-83CC-433E-A134-32B1B8CE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3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18A66-333F-4225-ACED-80149FF2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F0EE29-CA5A-41A6-BA35-A5596AE35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875B96-F7BB-498C-9515-0846627F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A851F81-4786-4412-B844-797A1AEA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ADE6CE-586C-4C3F-AE94-84481DDE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480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905C1-84A0-46C9-9741-9FCDCF78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2DC1FA-BC60-412D-AD6E-24FCC0E4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117007-A68A-4A5D-8078-39A712DC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95C13-A8A1-4194-9AB6-4071A19C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181B71-2E7D-4727-8AC4-FFDA3DCD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31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A2404-87B7-4C4C-A787-CEF6610D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62C7F3-CAF0-464E-BD6D-7B7C5A5EB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A45B5D-3D3C-4F88-9CAB-6E82024C0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3E85EE-1397-4CC2-B164-EEEBCB48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1329B20-920F-4CB3-9241-6D412CA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AE67E9-D3C5-46F5-8F26-C9A8E6F2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28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269DA-0B64-4A5A-B41A-B2E11C13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F458F7-D86A-4AB9-9ECC-99E0AAF0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3A6545A-6D8A-4890-93D1-AC4173E68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A10B68D-A771-45B2-AEAE-863B8F0CA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F37EA22-83E2-4E01-B792-12D333797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0866EBF-F3C9-401C-8359-5014A4E6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354AEE5-51B6-4C41-8727-81F659F2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193B4D9-9663-4232-A8D3-7B25E8E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45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2898F-8FBC-4FD0-9734-4EDE7817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BBEE022-76EF-4280-A3A1-99588D48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CAFBEB8-47BB-4531-B96D-4D02A318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EBADE7D-325F-4E2D-9F0E-E6EA7D34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362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E1DA87-CF8E-4DED-9020-7168151F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5B58C54-5108-430E-B035-DD154D27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146D48-D21C-48F8-93B9-C969E5A8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20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A6570-2769-44A5-8658-DB3CE92C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AAEABF-86A3-4821-A9F2-3741B6E7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9B055D-A7D4-4335-B4FB-F4D0A2DD7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E3FD35E-05FE-4E4F-9B1C-F50D7AA5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FD24FA-D318-4197-B445-D733B1CA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6868C8-0E19-4875-9372-C10A5DC8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02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FDE57-24CF-433A-9FCF-185FDD16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E95E654-F04B-4D83-906A-60F01C81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4613679-0C4C-4742-8B0B-B95D40F58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D51E92-9E27-4EEB-8DC1-8755B30E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0F22BE-65E3-4255-9ECB-7B71819C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17D4BE2-3D79-4F6B-B2B6-A54DFA89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26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526475F-3A99-4680-AB22-2F9E931F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415C814-2B10-44B6-BB84-A207B602C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C1FAFC-A61E-415B-9D07-122F0DB9C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88704-5E02-465E-A7A7-8CA60DF92D81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C17884-F284-469F-B2F5-F58FB688F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2DEDF6-5993-4EDB-B303-6BB18CDA2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623D4-226C-42E7-BD04-9D0A794B92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0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D13C30-136C-47D9-9B59-1CC8225D3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DF8FFBD9-51D7-4603-8F20-49235C34F910}"/>
              </a:ext>
            </a:extLst>
          </p:cNvPr>
          <p:cNvSpPr/>
          <p:nvPr/>
        </p:nvSpPr>
        <p:spPr>
          <a:xfrm>
            <a:off x="577970" y="301925"/>
            <a:ext cx="1906438" cy="18978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D038B5B9-1DA0-45E5-8EC3-8D755AB98F0E}"/>
              </a:ext>
            </a:extLst>
          </p:cNvPr>
          <p:cNvGrpSpPr/>
          <p:nvPr/>
        </p:nvGrpSpPr>
        <p:grpSpPr>
          <a:xfrm>
            <a:off x="2847132" y="254964"/>
            <a:ext cx="2401614" cy="2401614"/>
            <a:chOff x="2719553" y="4550979"/>
            <a:chExt cx="2401614" cy="240161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FE29244-B201-42C6-8E51-EF39DBC3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78B68-2BDC-4A36-907D-213FEAD0A62A}"/>
                </a:ext>
              </a:extLst>
            </p:cNvPr>
            <p:cNvSpPr txBox="1"/>
            <p:nvPr/>
          </p:nvSpPr>
          <p:spPr>
            <a:xfrm rot="10800000">
              <a:off x="3261012" y="5489208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B01DA647-70AF-42CC-BBB2-0432D2CAABCE}"/>
              </a:ext>
            </a:extLst>
          </p:cNvPr>
          <p:cNvGrpSpPr/>
          <p:nvPr/>
        </p:nvGrpSpPr>
        <p:grpSpPr>
          <a:xfrm>
            <a:off x="897134" y="2434595"/>
            <a:ext cx="2401614" cy="2401614"/>
            <a:chOff x="1518746" y="5782716"/>
            <a:chExt cx="2401614" cy="240161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ED4F997-59E0-4046-968F-C36E3EE6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ACDA09-AF1B-4BFA-ACB8-14A9B6F14A86}"/>
                </a:ext>
              </a:extLst>
            </p:cNvPr>
            <p:cNvSpPr txBox="1"/>
            <p:nvPr/>
          </p:nvSpPr>
          <p:spPr>
            <a:xfrm rot="1241511">
              <a:off x="2079427" y="6686576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0F445C2-1E67-46E2-9022-2277006395EB}"/>
              </a:ext>
            </a:extLst>
          </p:cNvPr>
          <p:cNvGrpSpPr/>
          <p:nvPr/>
        </p:nvGrpSpPr>
        <p:grpSpPr>
          <a:xfrm>
            <a:off x="2803863" y="4629402"/>
            <a:ext cx="2401614" cy="2401614"/>
            <a:chOff x="3414548" y="6431953"/>
            <a:chExt cx="2401614" cy="240161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9AA256D-3227-4E0B-A081-000C69EF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3830B8-DDA5-4B3F-8AAF-1C903FAFD74D}"/>
                </a:ext>
              </a:extLst>
            </p:cNvPr>
            <p:cNvSpPr txBox="1"/>
            <p:nvPr/>
          </p:nvSpPr>
          <p:spPr>
            <a:xfrm>
              <a:off x="3980968" y="7365317"/>
              <a:ext cx="13580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84F9667-6FC1-4E55-979A-C7D72DC5B5C3}"/>
              </a:ext>
            </a:extLst>
          </p:cNvPr>
          <p:cNvGrpSpPr/>
          <p:nvPr/>
        </p:nvGrpSpPr>
        <p:grpSpPr>
          <a:xfrm>
            <a:off x="5639930" y="4146101"/>
            <a:ext cx="2401614" cy="2401614"/>
            <a:chOff x="5504793" y="6431953"/>
            <a:chExt cx="2401614" cy="240161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235335-9626-4921-8CAB-F827312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6F2440-D5DA-41F4-8A64-2652DDAA2EDC}"/>
                </a:ext>
              </a:extLst>
            </p:cNvPr>
            <p:cNvSpPr txBox="1"/>
            <p:nvPr/>
          </p:nvSpPr>
          <p:spPr>
            <a:xfrm rot="2661774">
              <a:off x="6040993" y="738339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A81EC7DD-7857-4CD5-876C-E2BA8F5D39C3}"/>
              </a:ext>
            </a:extLst>
          </p:cNvPr>
          <p:cNvGrpSpPr/>
          <p:nvPr/>
        </p:nvGrpSpPr>
        <p:grpSpPr>
          <a:xfrm>
            <a:off x="3526476" y="2372750"/>
            <a:ext cx="2401614" cy="2401614"/>
            <a:chOff x="4112173" y="5200216"/>
            <a:chExt cx="2401614" cy="240161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B6C567-3D73-4B0E-92AE-D37BD8F6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FFB670-E556-4A8F-BB15-DA4D07A5B30B}"/>
                </a:ext>
              </a:extLst>
            </p:cNvPr>
            <p:cNvSpPr txBox="1"/>
            <p:nvPr/>
          </p:nvSpPr>
          <p:spPr>
            <a:xfrm rot="20792088">
              <a:off x="4642637" y="6100172"/>
              <a:ext cx="1329210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78033864-FF52-4EF3-B685-B42C6EEE4E69}"/>
              </a:ext>
            </a:extLst>
          </p:cNvPr>
          <p:cNvGrpSpPr/>
          <p:nvPr/>
        </p:nvGrpSpPr>
        <p:grpSpPr>
          <a:xfrm>
            <a:off x="5512134" y="831323"/>
            <a:ext cx="2401614" cy="2401614"/>
            <a:chOff x="5816162" y="4828301"/>
            <a:chExt cx="2401614" cy="240161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5A825A6-6CA5-4D75-A03E-03210E63F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3B8198-27B6-4DA3-9606-0726C44F6411}"/>
                </a:ext>
              </a:extLst>
            </p:cNvPr>
            <p:cNvSpPr txBox="1"/>
            <p:nvPr/>
          </p:nvSpPr>
          <p:spPr>
            <a:xfrm rot="19843469">
              <a:off x="6321974" y="5647326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ПАК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4D8E0F4E-9E74-43FE-85C6-FC1CE80BCB2C}"/>
              </a:ext>
            </a:extLst>
          </p:cNvPr>
          <p:cNvGrpSpPr/>
          <p:nvPr/>
        </p:nvGrpSpPr>
        <p:grpSpPr>
          <a:xfrm>
            <a:off x="7404864" y="2483876"/>
            <a:ext cx="2401614" cy="2401614"/>
            <a:chOff x="7328338" y="5843151"/>
            <a:chExt cx="2401614" cy="240161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618E51B-8229-4E48-B290-48A54A29E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EB7DC3-7900-4C7F-8FDE-23C21B3662A5}"/>
                </a:ext>
              </a:extLst>
            </p:cNvPr>
            <p:cNvSpPr txBox="1"/>
            <p:nvPr/>
          </p:nvSpPr>
          <p:spPr>
            <a:xfrm>
              <a:off x="7872424" y="6737180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168F504B-F105-4EA5-8980-F16FBEFC2AED}"/>
              </a:ext>
            </a:extLst>
          </p:cNvPr>
          <p:cNvGrpSpPr/>
          <p:nvPr/>
        </p:nvGrpSpPr>
        <p:grpSpPr>
          <a:xfrm>
            <a:off x="806129" y="301925"/>
            <a:ext cx="1450119" cy="1930042"/>
            <a:chOff x="806129" y="301925"/>
            <a:chExt cx="1450119" cy="193004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430A304-3193-41CA-8693-08F0C27F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29" y="301925"/>
              <a:ext cx="1450119" cy="145011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BF5CA7-08C7-480E-82E9-0F817E371810}"/>
                </a:ext>
              </a:extLst>
            </p:cNvPr>
            <p:cNvSpPr txBox="1"/>
            <p:nvPr/>
          </p:nvSpPr>
          <p:spPr>
            <a:xfrm>
              <a:off x="1042721" y="1647192"/>
              <a:ext cx="9769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C4597FE2-9035-49BF-910A-3D20FBC3DC6C}"/>
              </a:ext>
            </a:extLst>
          </p:cNvPr>
          <p:cNvGrpSpPr/>
          <p:nvPr/>
        </p:nvGrpSpPr>
        <p:grpSpPr>
          <a:xfrm>
            <a:off x="7715134" y="113951"/>
            <a:ext cx="2401614" cy="2401614"/>
            <a:chOff x="7328338" y="5843151"/>
            <a:chExt cx="2401614" cy="24016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A88E46-FFD9-477B-B789-D67B7C4ED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DC00841-EB54-4FBE-85E7-B924B95EFA78}"/>
                </a:ext>
              </a:extLst>
            </p:cNvPr>
            <p:cNvSpPr txBox="1"/>
            <p:nvPr/>
          </p:nvSpPr>
          <p:spPr>
            <a:xfrm rot="1457235">
              <a:off x="7872424" y="6737180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46DCBB28-F23C-47FD-954C-92C511B506CD}"/>
              </a:ext>
            </a:extLst>
          </p:cNvPr>
          <p:cNvGrpSpPr/>
          <p:nvPr/>
        </p:nvGrpSpPr>
        <p:grpSpPr>
          <a:xfrm>
            <a:off x="3813460" y="-238563"/>
            <a:ext cx="2401614" cy="2401614"/>
            <a:chOff x="2719553" y="4550979"/>
            <a:chExt cx="2401614" cy="2401614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3593381-7089-43A8-B047-0A3E6BC9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00F6C23-6565-4C5A-BE9D-266B2A067463}"/>
                </a:ext>
              </a:extLst>
            </p:cNvPr>
            <p:cNvSpPr txBox="1"/>
            <p:nvPr/>
          </p:nvSpPr>
          <p:spPr>
            <a:xfrm rot="10800000">
              <a:off x="3204105" y="5489208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500E2E61-72C4-4D7C-8031-AA9EB56536C4}"/>
              </a:ext>
            </a:extLst>
          </p:cNvPr>
          <p:cNvGrpSpPr/>
          <p:nvPr/>
        </p:nvGrpSpPr>
        <p:grpSpPr>
          <a:xfrm>
            <a:off x="368816" y="3853069"/>
            <a:ext cx="2401614" cy="2401614"/>
            <a:chOff x="1518746" y="5782716"/>
            <a:chExt cx="2401614" cy="2401614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28BCB8A8-F7CA-433C-8542-6E543D9D9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E2DDBE3-B9CF-4BB0-AF12-DCF33CCE6BB1}"/>
                </a:ext>
              </a:extLst>
            </p:cNvPr>
            <p:cNvSpPr txBox="1"/>
            <p:nvPr/>
          </p:nvSpPr>
          <p:spPr>
            <a:xfrm rot="1241511">
              <a:off x="2079427" y="6686576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FB595ADD-C7C2-4E02-A6DA-5079FB9019CA}"/>
              </a:ext>
            </a:extLst>
          </p:cNvPr>
          <p:cNvGrpSpPr/>
          <p:nvPr/>
        </p:nvGrpSpPr>
        <p:grpSpPr>
          <a:xfrm>
            <a:off x="1827687" y="1871449"/>
            <a:ext cx="2401614" cy="2401614"/>
            <a:chOff x="3414548" y="6431953"/>
            <a:chExt cx="2401614" cy="2401614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2614E4A-DCC3-4AF8-AF89-40F5C03D9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0D80950-0BAE-4A3C-8C1B-51424AB3CD42}"/>
                </a:ext>
              </a:extLst>
            </p:cNvPr>
            <p:cNvSpPr txBox="1"/>
            <p:nvPr/>
          </p:nvSpPr>
          <p:spPr>
            <a:xfrm>
              <a:off x="3980968" y="7365317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2623585E-249E-462E-ABF5-D15A387BCCFC}"/>
              </a:ext>
            </a:extLst>
          </p:cNvPr>
          <p:cNvGrpSpPr/>
          <p:nvPr/>
        </p:nvGrpSpPr>
        <p:grpSpPr>
          <a:xfrm>
            <a:off x="6597274" y="4464674"/>
            <a:ext cx="2401614" cy="2401614"/>
            <a:chOff x="5504793" y="6431953"/>
            <a:chExt cx="2401614" cy="2401614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50E5DDB-1733-4D82-8355-C50D5258B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0064DD-B759-4FCD-82F7-BC0314818468}"/>
                </a:ext>
              </a:extLst>
            </p:cNvPr>
            <p:cNvSpPr txBox="1"/>
            <p:nvPr/>
          </p:nvSpPr>
          <p:spPr>
            <a:xfrm rot="2661774">
              <a:off x="6026566" y="7383397"/>
              <a:ext cx="13580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7D6B836-8D20-4C55-9CD0-C6FBB02C0E08}"/>
              </a:ext>
            </a:extLst>
          </p:cNvPr>
          <p:cNvGrpSpPr/>
          <p:nvPr/>
        </p:nvGrpSpPr>
        <p:grpSpPr>
          <a:xfrm>
            <a:off x="3877889" y="4094415"/>
            <a:ext cx="2401614" cy="2401614"/>
            <a:chOff x="4112173" y="5200216"/>
            <a:chExt cx="2401614" cy="240161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C121761D-BE5B-4401-B6BD-6239868A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6D7F0A3-A16B-41FB-8C14-1D90D89992B6}"/>
                </a:ext>
              </a:extLst>
            </p:cNvPr>
            <p:cNvSpPr txBox="1"/>
            <p:nvPr/>
          </p:nvSpPr>
          <p:spPr>
            <a:xfrm rot="20792088">
              <a:off x="4628210" y="6100172"/>
              <a:ext cx="1358064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57ECF55D-D75B-4503-94C7-1C4382F997D2}"/>
              </a:ext>
            </a:extLst>
          </p:cNvPr>
          <p:cNvGrpSpPr/>
          <p:nvPr/>
        </p:nvGrpSpPr>
        <p:grpSpPr>
          <a:xfrm>
            <a:off x="5543015" y="2003894"/>
            <a:ext cx="2401614" cy="2401614"/>
            <a:chOff x="5816162" y="4828301"/>
            <a:chExt cx="2401614" cy="2401614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BD262B39-4301-4461-8721-0003668B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375FE0-B792-43A5-88B0-4F6538949293}"/>
                </a:ext>
              </a:extLst>
            </p:cNvPr>
            <p:cNvSpPr txBox="1"/>
            <p:nvPr/>
          </p:nvSpPr>
          <p:spPr>
            <a:xfrm rot="19843469">
              <a:off x="6350828" y="5647326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651F921A-8E90-4C5B-8C0C-7AB894494CD7}"/>
              </a:ext>
            </a:extLst>
          </p:cNvPr>
          <p:cNvGrpSpPr/>
          <p:nvPr/>
        </p:nvGrpSpPr>
        <p:grpSpPr>
          <a:xfrm>
            <a:off x="7733290" y="1973958"/>
            <a:ext cx="2401614" cy="2401614"/>
            <a:chOff x="7328338" y="5843151"/>
            <a:chExt cx="2401614" cy="2401614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E232597A-96C4-4E82-BB44-BE52F515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7B657AB-0CA5-4EBB-B564-719A525F9D77}"/>
                </a:ext>
              </a:extLst>
            </p:cNvPr>
            <p:cNvSpPr txBox="1"/>
            <p:nvPr/>
          </p:nvSpPr>
          <p:spPr>
            <a:xfrm>
              <a:off x="7872424" y="6737180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783298D-9D77-42D2-895E-A3FB0B7DC4A4}"/>
              </a:ext>
            </a:extLst>
          </p:cNvPr>
          <p:cNvGrpSpPr/>
          <p:nvPr/>
        </p:nvGrpSpPr>
        <p:grpSpPr>
          <a:xfrm>
            <a:off x="1042721" y="326980"/>
            <a:ext cx="1167307" cy="1930042"/>
            <a:chOff x="1042721" y="301925"/>
            <a:chExt cx="1167307" cy="1930042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32DD070E-5989-4766-8E23-6A2ED7A6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815" y="301925"/>
              <a:ext cx="966746" cy="145011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DE658A7-B5A9-48F2-B7F5-4482E590F85B}"/>
                </a:ext>
              </a:extLst>
            </p:cNvPr>
            <p:cNvSpPr txBox="1"/>
            <p:nvPr/>
          </p:nvSpPr>
          <p:spPr>
            <a:xfrm>
              <a:off x="1042721" y="1647192"/>
              <a:ext cx="1167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8EF6F0E-B2A1-4A9F-9D5F-7620DC4636DD}"/>
              </a:ext>
            </a:extLst>
          </p:cNvPr>
          <p:cNvGrpSpPr/>
          <p:nvPr/>
        </p:nvGrpSpPr>
        <p:grpSpPr>
          <a:xfrm>
            <a:off x="7197013" y="-122959"/>
            <a:ext cx="2401614" cy="2401614"/>
            <a:chOff x="7328338" y="5843151"/>
            <a:chExt cx="2401614" cy="240161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6DE5EC50-717F-4029-8FEE-038E54AD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9A58637-904C-4716-BA0F-BA712ACE6EC9}"/>
                </a:ext>
              </a:extLst>
            </p:cNvPr>
            <p:cNvSpPr txBox="1"/>
            <p:nvPr/>
          </p:nvSpPr>
          <p:spPr>
            <a:xfrm rot="1457235">
              <a:off x="7815517" y="6737180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6366F43D-4121-454A-BBD6-0297EBE6FD02}"/>
              </a:ext>
            </a:extLst>
          </p:cNvPr>
          <p:cNvGrpSpPr/>
          <p:nvPr/>
        </p:nvGrpSpPr>
        <p:grpSpPr>
          <a:xfrm>
            <a:off x="2431762" y="23732"/>
            <a:ext cx="2401614" cy="2401614"/>
            <a:chOff x="2719553" y="4550979"/>
            <a:chExt cx="2401614" cy="2401614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1FA306B2-4FC7-42C1-81A5-ED998637D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567E9F3-0B7B-4D30-9D12-BAF047699CF3}"/>
                </a:ext>
              </a:extLst>
            </p:cNvPr>
            <p:cNvSpPr txBox="1"/>
            <p:nvPr/>
          </p:nvSpPr>
          <p:spPr>
            <a:xfrm rot="18833416">
              <a:off x="3345972" y="5489208"/>
              <a:ext cx="1159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СІК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EA1CB531-F749-44A0-B1B7-B22CAE7FCB62}"/>
              </a:ext>
            </a:extLst>
          </p:cNvPr>
          <p:cNvGrpSpPr/>
          <p:nvPr/>
        </p:nvGrpSpPr>
        <p:grpSpPr>
          <a:xfrm>
            <a:off x="876127" y="2235010"/>
            <a:ext cx="2401614" cy="2401614"/>
            <a:chOff x="1518746" y="5782716"/>
            <a:chExt cx="2401614" cy="2401614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1B8DCC-51FC-4FC7-95AF-AAF6E088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D6C49C6-97AF-46B2-BC3C-5E0553EA460E}"/>
                </a:ext>
              </a:extLst>
            </p:cNvPr>
            <p:cNvSpPr txBox="1"/>
            <p:nvPr/>
          </p:nvSpPr>
          <p:spPr>
            <a:xfrm rot="1241511">
              <a:off x="2052979" y="6686576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увати 139">
            <a:extLst>
              <a:ext uri="{FF2B5EF4-FFF2-40B4-BE49-F238E27FC236}">
                <a16:creationId xmlns:a16="http://schemas.microsoft.com/office/drawing/2014/main" id="{3276CF54-6FCE-420D-A2FE-7E85C470BD2C}"/>
              </a:ext>
            </a:extLst>
          </p:cNvPr>
          <p:cNvGrpSpPr/>
          <p:nvPr/>
        </p:nvGrpSpPr>
        <p:grpSpPr>
          <a:xfrm>
            <a:off x="2580100" y="4194040"/>
            <a:ext cx="2401614" cy="2401614"/>
            <a:chOff x="3414548" y="6431953"/>
            <a:chExt cx="2401614" cy="2401614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57819166-92F6-43F0-90D0-8D1A0C106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D4F492C-24D0-499B-98BF-99CDC3AF68A5}"/>
                </a:ext>
              </a:extLst>
            </p:cNvPr>
            <p:cNvSpPr txBox="1"/>
            <p:nvPr/>
          </p:nvSpPr>
          <p:spPr>
            <a:xfrm rot="7323830">
              <a:off x="3980968" y="7365317"/>
              <a:ext cx="1439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СОН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увати 142">
            <a:extLst>
              <a:ext uri="{FF2B5EF4-FFF2-40B4-BE49-F238E27FC236}">
                <a16:creationId xmlns:a16="http://schemas.microsoft.com/office/drawing/2014/main" id="{0D859372-8104-4A7D-9300-A1DF7FBF54A1}"/>
              </a:ext>
            </a:extLst>
          </p:cNvPr>
          <p:cNvGrpSpPr/>
          <p:nvPr/>
        </p:nvGrpSpPr>
        <p:grpSpPr>
          <a:xfrm>
            <a:off x="7396491" y="4710291"/>
            <a:ext cx="2401614" cy="2401614"/>
            <a:chOff x="5504793" y="6431953"/>
            <a:chExt cx="2401614" cy="2401614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53E60D4-D3CB-4A0A-82EB-7A8AF46D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C109B3A-599B-4F56-9E0C-BB0F8C8DE374}"/>
                </a:ext>
              </a:extLst>
            </p:cNvPr>
            <p:cNvSpPr txBox="1"/>
            <p:nvPr/>
          </p:nvSpPr>
          <p:spPr>
            <a:xfrm rot="2661774">
              <a:off x="6125952" y="7383397"/>
              <a:ext cx="1159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СІК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A0780A93-394D-42AE-8E52-3A0F3AA59332}"/>
              </a:ext>
            </a:extLst>
          </p:cNvPr>
          <p:cNvGrpSpPr/>
          <p:nvPr/>
        </p:nvGrpSpPr>
        <p:grpSpPr>
          <a:xfrm>
            <a:off x="3984289" y="2051877"/>
            <a:ext cx="2401614" cy="2401614"/>
            <a:chOff x="4112173" y="5200216"/>
            <a:chExt cx="2401614" cy="2401614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71A968B4-740B-4F45-82E8-F115E0E0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A92E90A-59A2-4CCD-ABF6-B7591DE6F8E7}"/>
                </a:ext>
              </a:extLst>
            </p:cNvPr>
            <p:cNvSpPr txBox="1"/>
            <p:nvPr/>
          </p:nvSpPr>
          <p:spPr>
            <a:xfrm rot="20792088">
              <a:off x="4727597" y="6100172"/>
              <a:ext cx="1159292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СІК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9" name="Групувати 148">
            <a:extLst>
              <a:ext uri="{FF2B5EF4-FFF2-40B4-BE49-F238E27FC236}">
                <a16:creationId xmlns:a16="http://schemas.microsoft.com/office/drawing/2014/main" id="{E9061A12-D608-450E-B58F-E81DFC839D25}"/>
              </a:ext>
            </a:extLst>
          </p:cNvPr>
          <p:cNvGrpSpPr/>
          <p:nvPr/>
        </p:nvGrpSpPr>
        <p:grpSpPr>
          <a:xfrm>
            <a:off x="5319977" y="-68420"/>
            <a:ext cx="2401614" cy="2401614"/>
            <a:chOff x="5816162" y="4828301"/>
            <a:chExt cx="2401614" cy="2401614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5EA3A99C-A1BF-403B-8DB4-3A8146D1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70B6F03-578F-4B1C-9675-F675D3B933C9}"/>
                </a:ext>
              </a:extLst>
            </p:cNvPr>
            <p:cNvSpPr txBox="1"/>
            <p:nvPr/>
          </p:nvSpPr>
          <p:spPr>
            <a:xfrm rot="19843469">
              <a:off x="6267473" y="5647326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55E9B239-E9E7-4E1E-A291-A5D1C71CF1DC}"/>
              </a:ext>
            </a:extLst>
          </p:cNvPr>
          <p:cNvGrpSpPr/>
          <p:nvPr/>
        </p:nvGrpSpPr>
        <p:grpSpPr>
          <a:xfrm>
            <a:off x="5587235" y="2946186"/>
            <a:ext cx="2401614" cy="2401614"/>
            <a:chOff x="7328338" y="5843151"/>
            <a:chExt cx="2401614" cy="2401614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FB37334-B6E3-43AD-BB90-FFAF58DA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DB48CC4E-FAF0-441E-AB05-FAB3B8262735}"/>
                </a:ext>
              </a:extLst>
            </p:cNvPr>
            <p:cNvSpPr txBox="1"/>
            <p:nvPr/>
          </p:nvSpPr>
          <p:spPr>
            <a:xfrm>
              <a:off x="7872424" y="6737180"/>
              <a:ext cx="1159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СІК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71541BFE-53DA-4157-AFBD-45CFF31FC11A}"/>
              </a:ext>
            </a:extLst>
          </p:cNvPr>
          <p:cNvGrpSpPr/>
          <p:nvPr/>
        </p:nvGrpSpPr>
        <p:grpSpPr>
          <a:xfrm>
            <a:off x="7339936" y="851912"/>
            <a:ext cx="2401614" cy="2401614"/>
            <a:chOff x="7328338" y="5843151"/>
            <a:chExt cx="2401614" cy="2401614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04157BC8-B839-4451-A464-7685E5852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818F40C-CF31-457A-A7B2-84B660D60FD7}"/>
                </a:ext>
              </a:extLst>
            </p:cNvPr>
            <p:cNvSpPr txBox="1"/>
            <p:nvPr/>
          </p:nvSpPr>
          <p:spPr>
            <a:xfrm rot="1457235">
              <a:off x="7957384" y="6737180"/>
              <a:ext cx="1159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СІК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D04176-9703-4BF5-9CF4-AB3B519970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2" y="3616005"/>
            <a:ext cx="3168422" cy="3168422"/>
          </a:xfrm>
          <a:prstGeom prst="rect">
            <a:avLst/>
          </a:prstGeom>
        </p:spPr>
      </p:pic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621FE0C9-82A3-42BC-BEBF-C778E40086AF}"/>
              </a:ext>
            </a:extLst>
          </p:cNvPr>
          <p:cNvGrpSpPr/>
          <p:nvPr/>
        </p:nvGrpSpPr>
        <p:grpSpPr>
          <a:xfrm>
            <a:off x="1042721" y="326980"/>
            <a:ext cx="971840" cy="1930042"/>
            <a:chOff x="1042721" y="301925"/>
            <a:chExt cx="971840" cy="1930042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D8E09DD4-0DAC-4374-838F-BCC37257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974" l="9961" r="90234">
                          <a14:foregroundMark x1="90234" y1="74870" x2="90234" y2="74870"/>
                          <a14:foregroundMark x1="80762" y1="20182" x2="80762" y2="20182"/>
                          <a14:foregroundMark x1="83984" y1="24414" x2="83984" y2="24414"/>
                          <a14:foregroundMark x1="44043" y1="11068" x2="44043" y2="11068"/>
                          <a14:foregroundMark x1="15625" y1="17383" x2="15625" y2="17383"/>
                          <a14:foregroundMark x1="17773" y1="33529" x2="17773" y2="33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815" y="301925"/>
              <a:ext cx="966746" cy="1450119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22FECA2-099B-4D60-99B8-24CAD12B2923}"/>
                </a:ext>
              </a:extLst>
            </p:cNvPr>
            <p:cNvSpPr txBox="1"/>
            <p:nvPr/>
          </p:nvSpPr>
          <p:spPr>
            <a:xfrm>
              <a:off x="1042721" y="1647192"/>
              <a:ext cx="939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СІК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A3FD36ED-6757-4A1C-9800-C759DD432CA3}"/>
              </a:ext>
            </a:extLst>
          </p:cNvPr>
          <p:cNvGrpSpPr/>
          <p:nvPr/>
        </p:nvGrpSpPr>
        <p:grpSpPr>
          <a:xfrm>
            <a:off x="3082716" y="307044"/>
            <a:ext cx="2401614" cy="2401614"/>
            <a:chOff x="2719553" y="4550979"/>
            <a:chExt cx="2401614" cy="2401614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2B10F1C1-B3C5-449B-9A51-8BB0FA77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E2A827C-F9E1-4307-82F4-A5D16C5CFBFC}"/>
                </a:ext>
              </a:extLst>
            </p:cNvPr>
            <p:cNvSpPr txBox="1"/>
            <p:nvPr/>
          </p:nvSpPr>
          <p:spPr>
            <a:xfrm rot="10800000">
              <a:off x="3162427" y="5489208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ДИМ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5E815CC6-2D58-44F2-95B9-19C1432DEF89}"/>
              </a:ext>
            </a:extLst>
          </p:cNvPr>
          <p:cNvGrpSpPr/>
          <p:nvPr/>
        </p:nvGrpSpPr>
        <p:grpSpPr>
          <a:xfrm>
            <a:off x="989991" y="2608659"/>
            <a:ext cx="2401614" cy="2401614"/>
            <a:chOff x="1518746" y="5782716"/>
            <a:chExt cx="2401614" cy="2401614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B363B23B-D546-4188-9167-CE685DBA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2D4650E-F510-4743-BA97-D004CB09BFA0}"/>
                </a:ext>
              </a:extLst>
            </p:cNvPr>
            <p:cNvSpPr txBox="1"/>
            <p:nvPr/>
          </p:nvSpPr>
          <p:spPr>
            <a:xfrm rot="1241511">
              <a:off x="2037749" y="6686576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ДИМ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7" name="Групувати 166">
            <a:extLst>
              <a:ext uri="{FF2B5EF4-FFF2-40B4-BE49-F238E27FC236}">
                <a16:creationId xmlns:a16="http://schemas.microsoft.com/office/drawing/2014/main" id="{EC9068B8-D7F7-4D6B-9694-74FB57D26479}"/>
              </a:ext>
            </a:extLst>
          </p:cNvPr>
          <p:cNvGrpSpPr/>
          <p:nvPr/>
        </p:nvGrpSpPr>
        <p:grpSpPr>
          <a:xfrm>
            <a:off x="3062715" y="4524820"/>
            <a:ext cx="2401614" cy="2401614"/>
            <a:chOff x="3414548" y="6431953"/>
            <a:chExt cx="2401614" cy="2401614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2417A39-4D39-4D07-A6C8-0F417EEF0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713EEEC-1900-469E-9202-A186AB9CE998}"/>
                </a:ext>
              </a:extLst>
            </p:cNvPr>
            <p:cNvSpPr txBox="1"/>
            <p:nvPr/>
          </p:nvSpPr>
          <p:spPr>
            <a:xfrm>
              <a:off x="3980968" y="7365317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ДИМ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0" name="Групувати 169">
            <a:extLst>
              <a:ext uri="{FF2B5EF4-FFF2-40B4-BE49-F238E27FC236}">
                <a16:creationId xmlns:a16="http://schemas.microsoft.com/office/drawing/2014/main" id="{D1D9DB85-44B5-4740-B60B-FB55836D8238}"/>
              </a:ext>
            </a:extLst>
          </p:cNvPr>
          <p:cNvGrpSpPr/>
          <p:nvPr/>
        </p:nvGrpSpPr>
        <p:grpSpPr>
          <a:xfrm>
            <a:off x="5639930" y="4171156"/>
            <a:ext cx="2401614" cy="2401614"/>
            <a:chOff x="5504793" y="6431953"/>
            <a:chExt cx="2401614" cy="2401614"/>
          </a:xfrm>
        </p:grpSpPr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21C5494-ECDB-4EC6-AC8E-1E4A6311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AAF24AA-D0B5-415E-902C-61D64A387B71}"/>
                </a:ext>
              </a:extLst>
            </p:cNvPr>
            <p:cNvSpPr txBox="1"/>
            <p:nvPr/>
          </p:nvSpPr>
          <p:spPr>
            <a:xfrm rot="2661774">
              <a:off x="6056220" y="7383397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ДІМ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A84600F6-1069-42CA-9EE2-BFAF06850CD0}"/>
              </a:ext>
            </a:extLst>
          </p:cNvPr>
          <p:cNvGrpSpPr/>
          <p:nvPr/>
        </p:nvGrpSpPr>
        <p:grpSpPr>
          <a:xfrm>
            <a:off x="3311943" y="2198325"/>
            <a:ext cx="2401614" cy="2401614"/>
            <a:chOff x="4112173" y="5200216"/>
            <a:chExt cx="2401614" cy="2401614"/>
          </a:xfrm>
        </p:grpSpPr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47EE24C9-0F98-42E3-BCAF-6B7A19424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E2FCD52-2353-4B05-B70B-33F32D72B953}"/>
                </a:ext>
              </a:extLst>
            </p:cNvPr>
            <p:cNvSpPr txBox="1"/>
            <p:nvPr/>
          </p:nvSpPr>
          <p:spPr>
            <a:xfrm rot="20792088">
              <a:off x="4657864" y="6100172"/>
              <a:ext cx="1298753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ДІМ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BED3916B-6EAB-40B3-83D4-5A3D98015953}"/>
              </a:ext>
            </a:extLst>
          </p:cNvPr>
          <p:cNvGrpSpPr/>
          <p:nvPr/>
        </p:nvGrpSpPr>
        <p:grpSpPr>
          <a:xfrm>
            <a:off x="5512134" y="856378"/>
            <a:ext cx="2401614" cy="2401614"/>
            <a:chOff x="5816162" y="4828301"/>
            <a:chExt cx="2401614" cy="2401614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0708552-5367-4269-AB2C-F3E018DBD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DED743E-6BD4-43EA-B9F9-A12C03AF997D}"/>
                </a:ext>
              </a:extLst>
            </p:cNvPr>
            <p:cNvSpPr txBox="1"/>
            <p:nvPr/>
          </p:nvSpPr>
          <p:spPr>
            <a:xfrm rot="19843469">
              <a:off x="6366055" y="564732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ДІМ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98057138-2B6A-426B-A6AE-1A85A93939DA}"/>
              </a:ext>
            </a:extLst>
          </p:cNvPr>
          <p:cNvGrpSpPr/>
          <p:nvPr/>
        </p:nvGrpSpPr>
        <p:grpSpPr>
          <a:xfrm>
            <a:off x="7464790" y="2534893"/>
            <a:ext cx="2401614" cy="2401614"/>
            <a:chOff x="7328338" y="5843151"/>
            <a:chExt cx="2401614" cy="2401614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0060C13D-3A26-4EAA-8E42-8B09F0A4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0BB3653-8A85-47C9-8434-DA53A6A7D61D}"/>
                </a:ext>
              </a:extLst>
            </p:cNvPr>
            <p:cNvSpPr txBox="1"/>
            <p:nvPr/>
          </p:nvSpPr>
          <p:spPr>
            <a:xfrm>
              <a:off x="7872424" y="6737180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ДИМ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62F264C0-AEFD-4170-AA0C-2D510A9C009C}"/>
              </a:ext>
            </a:extLst>
          </p:cNvPr>
          <p:cNvGrpSpPr/>
          <p:nvPr/>
        </p:nvGrpSpPr>
        <p:grpSpPr>
          <a:xfrm>
            <a:off x="883397" y="136628"/>
            <a:ext cx="1289294" cy="2111044"/>
            <a:chOff x="927146" y="120923"/>
            <a:chExt cx="1289294" cy="2111044"/>
          </a:xfrm>
        </p:grpSpPr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48ADB235-EAF8-426E-8033-C1DEA0C5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146" y="120923"/>
              <a:ext cx="1229651" cy="1844477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80D8594-207C-42FE-BBE5-09802B90AAC3}"/>
                </a:ext>
              </a:extLst>
            </p:cNvPr>
            <p:cNvSpPr txBox="1"/>
            <p:nvPr/>
          </p:nvSpPr>
          <p:spPr>
            <a:xfrm>
              <a:off x="1042721" y="1647192"/>
              <a:ext cx="11737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ДИМ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Групувати 184">
            <a:extLst>
              <a:ext uri="{FF2B5EF4-FFF2-40B4-BE49-F238E27FC236}">
                <a16:creationId xmlns:a16="http://schemas.microsoft.com/office/drawing/2014/main" id="{C6E30236-A353-478E-974D-66ACF055E8F4}"/>
              </a:ext>
            </a:extLst>
          </p:cNvPr>
          <p:cNvGrpSpPr/>
          <p:nvPr/>
        </p:nvGrpSpPr>
        <p:grpSpPr>
          <a:xfrm>
            <a:off x="7584997" y="285230"/>
            <a:ext cx="2401614" cy="2401614"/>
            <a:chOff x="7328338" y="5843151"/>
            <a:chExt cx="2401614" cy="2401614"/>
          </a:xfrm>
        </p:grpSpPr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5252ECC-200C-46B4-9840-8F463859E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2999B57-4BF9-492E-A526-7C53491EFED2}"/>
                </a:ext>
              </a:extLst>
            </p:cNvPr>
            <p:cNvSpPr txBox="1"/>
            <p:nvPr/>
          </p:nvSpPr>
          <p:spPr>
            <a:xfrm rot="1457235">
              <a:off x="7773839" y="6737180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ДИМ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3" name="Групувати 112">
            <a:extLst>
              <a:ext uri="{FF2B5EF4-FFF2-40B4-BE49-F238E27FC236}">
                <a16:creationId xmlns:a16="http://schemas.microsoft.com/office/drawing/2014/main" id="{6088A030-5BD4-48FD-9052-294A8194DB8E}"/>
              </a:ext>
            </a:extLst>
          </p:cNvPr>
          <p:cNvGrpSpPr/>
          <p:nvPr/>
        </p:nvGrpSpPr>
        <p:grpSpPr>
          <a:xfrm>
            <a:off x="4058436" y="265184"/>
            <a:ext cx="2401614" cy="2401614"/>
            <a:chOff x="2719553" y="4550979"/>
            <a:chExt cx="2401614" cy="2401614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7207B9F2-5472-493F-B4FF-337BF1B2A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F76FF3D-7BC4-4754-850F-B76C71E220E7}"/>
                </a:ext>
              </a:extLst>
            </p:cNvPr>
            <p:cNvSpPr txBox="1"/>
            <p:nvPr/>
          </p:nvSpPr>
          <p:spPr>
            <a:xfrm rot="10800000">
              <a:off x="3194487" y="5489208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ЖУК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6" name="Групувати 115">
            <a:extLst>
              <a:ext uri="{FF2B5EF4-FFF2-40B4-BE49-F238E27FC236}">
                <a16:creationId xmlns:a16="http://schemas.microsoft.com/office/drawing/2014/main" id="{1D2FB3F4-CE1C-49F8-85AE-5649658C2E35}"/>
              </a:ext>
            </a:extLst>
          </p:cNvPr>
          <p:cNvGrpSpPr/>
          <p:nvPr/>
        </p:nvGrpSpPr>
        <p:grpSpPr>
          <a:xfrm>
            <a:off x="2047807" y="2546838"/>
            <a:ext cx="2401614" cy="2401614"/>
            <a:chOff x="1518746" y="5782716"/>
            <a:chExt cx="2401614" cy="2401614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3D40DAD-8474-4BCE-944D-887486610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1B4AA9-804B-450E-A1B3-D89AE9B21FE3}"/>
                </a:ext>
              </a:extLst>
            </p:cNvPr>
            <p:cNvSpPr txBox="1"/>
            <p:nvPr/>
          </p:nvSpPr>
          <p:spPr>
            <a:xfrm rot="1241511">
              <a:off x="2069809" y="6686576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ЖУК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99C58647-5D95-43F7-9307-3B2FB13CB780}"/>
              </a:ext>
            </a:extLst>
          </p:cNvPr>
          <p:cNvGrpSpPr/>
          <p:nvPr/>
        </p:nvGrpSpPr>
        <p:grpSpPr>
          <a:xfrm>
            <a:off x="3215115" y="4677220"/>
            <a:ext cx="2401614" cy="2401614"/>
            <a:chOff x="3414548" y="6431953"/>
            <a:chExt cx="2401614" cy="240161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2B856BC1-9A2C-4A32-A7AC-B2B489A8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BC58B9D-4042-4F29-9067-7ECA43864FE0}"/>
                </a:ext>
              </a:extLst>
            </p:cNvPr>
            <p:cNvSpPr txBox="1"/>
            <p:nvPr/>
          </p:nvSpPr>
          <p:spPr>
            <a:xfrm>
              <a:off x="3931337" y="737439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ЖУК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22" name="Групувати 121">
            <a:extLst>
              <a:ext uri="{FF2B5EF4-FFF2-40B4-BE49-F238E27FC236}">
                <a16:creationId xmlns:a16="http://schemas.microsoft.com/office/drawing/2014/main" id="{A7656D79-83E5-49D7-9C0F-E08939E31894}"/>
              </a:ext>
            </a:extLst>
          </p:cNvPr>
          <p:cNvGrpSpPr/>
          <p:nvPr/>
        </p:nvGrpSpPr>
        <p:grpSpPr>
          <a:xfrm>
            <a:off x="8257749" y="685995"/>
            <a:ext cx="2401614" cy="2401614"/>
            <a:chOff x="5504793" y="6431953"/>
            <a:chExt cx="2401614" cy="2401614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7BA2F3C4-E519-4240-B7A6-B3A9034A9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10939AC-72F2-48AF-AD40-6FECBEC2AEF8}"/>
                </a:ext>
              </a:extLst>
            </p:cNvPr>
            <p:cNvSpPr txBox="1"/>
            <p:nvPr/>
          </p:nvSpPr>
          <p:spPr>
            <a:xfrm rot="2661774">
              <a:off x="6027366" y="7383397"/>
              <a:ext cx="13564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СУП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78367479-906A-4CDD-AA33-5C4795831B95}"/>
              </a:ext>
            </a:extLst>
          </p:cNvPr>
          <p:cNvGrpSpPr/>
          <p:nvPr/>
        </p:nvGrpSpPr>
        <p:grpSpPr>
          <a:xfrm>
            <a:off x="385977" y="4545444"/>
            <a:ext cx="2401614" cy="2401614"/>
            <a:chOff x="4112173" y="5200216"/>
            <a:chExt cx="2401614" cy="2401614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0D78D976-3E1A-4664-B28E-0A88C2CE8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13B228E-B4BF-493F-A883-AC51810A3BA1}"/>
                </a:ext>
              </a:extLst>
            </p:cNvPr>
            <p:cNvSpPr txBox="1"/>
            <p:nvPr/>
          </p:nvSpPr>
          <p:spPr>
            <a:xfrm rot="20792088">
              <a:off x="4655460" y="6100172"/>
              <a:ext cx="1303562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EE5550FC-3A7D-4C32-9B28-22187803F48D}"/>
              </a:ext>
            </a:extLst>
          </p:cNvPr>
          <p:cNvGrpSpPr/>
          <p:nvPr/>
        </p:nvGrpSpPr>
        <p:grpSpPr>
          <a:xfrm>
            <a:off x="5156253" y="2136119"/>
            <a:ext cx="2401614" cy="2401614"/>
            <a:chOff x="5816162" y="4828301"/>
            <a:chExt cx="2401614" cy="2401614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5B5BA3-367F-4974-99A3-6E5021DB5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538DD98-AD4C-4E9B-979C-D7F6E7FA8A25}"/>
                </a:ext>
              </a:extLst>
            </p:cNvPr>
            <p:cNvSpPr txBox="1"/>
            <p:nvPr/>
          </p:nvSpPr>
          <p:spPr>
            <a:xfrm rot="19843469">
              <a:off x="6337201" y="5647326"/>
              <a:ext cx="13564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СУП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12408D79-77DF-46A7-AFD3-ED2BA5687189}"/>
              </a:ext>
            </a:extLst>
          </p:cNvPr>
          <p:cNvGrpSpPr/>
          <p:nvPr/>
        </p:nvGrpSpPr>
        <p:grpSpPr>
          <a:xfrm>
            <a:off x="7617190" y="2687293"/>
            <a:ext cx="2401614" cy="2401614"/>
            <a:chOff x="7328338" y="5843151"/>
            <a:chExt cx="2401614" cy="2401614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CFB251F-C53D-4D8A-817B-E2630565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699DDD7-C979-4BB3-BEA8-F7709437F75E}"/>
                </a:ext>
              </a:extLst>
            </p:cNvPr>
            <p:cNvSpPr txBox="1"/>
            <p:nvPr/>
          </p:nvSpPr>
          <p:spPr>
            <a:xfrm>
              <a:off x="7872424" y="6737180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ЖУК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CC56FE72-1048-4CCB-9AE5-8B8C04EB2B41}"/>
              </a:ext>
            </a:extLst>
          </p:cNvPr>
          <p:cNvGrpSpPr/>
          <p:nvPr/>
        </p:nvGrpSpPr>
        <p:grpSpPr>
          <a:xfrm>
            <a:off x="1035797" y="289028"/>
            <a:ext cx="1299489" cy="2111044"/>
            <a:chOff x="927146" y="120923"/>
            <a:chExt cx="1299489" cy="2111044"/>
          </a:xfrm>
        </p:grpSpPr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9BD0A37-3196-4E33-9ED4-B7D7A2512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974" l="9961" r="93457">
                          <a14:foregroundMark x1="52051" y1="41081" x2="57910" y2="48242"/>
                          <a14:foregroundMark x1="24805" y1="41081" x2="20703" y2="42188"/>
                          <a14:foregroundMark x1="93457" y1="63086" x2="93457" y2="63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146" y="120923"/>
              <a:ext cx="1229651" cy="1844476"/>
            </a:xfrm>
            <a:prstGeom prst="rect">
              <a:avLst/>
            </a:prstGeom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9B5C451-10C6-4706-A5DF-8FF7B608A52D}"/>
                </a:ext>
              </a:extLst>
            </p:cNvPr>
            <p:cNvSpPr txBox="1"/>
            <p:nvPr/>
          </p:nvSpPr>
          <p:spPr>
            <a:xfrm>
              <a:off x="1042721" y="1647192"/>
              <a:ext cx="11839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ЖУК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1" name="Групувати 190">
            <a:extLst>
              <a:ext uri="{FF2B5EF4-FFF2-40B4-BE49-F238E27FC236}">
                <a16:creationId xmlns:a16="http://schemas.microsoft.com/office/drawing/2014/main" id="{A527396C-FE84-4DDA-841F-7C76159C55DC}"/>
              </a:ext>
            </a:extLst>
          </p:cNvPr>
          <p:cNvGrpSpPr/>
          <p:nvPr/>
        </p:nvGrpSpPr>
        <p:grpSpPr>
          <a:xfrm>
            <a:off x="5623385" y="4541514"/>
            <a:ext cx="2401614" cy="2401614"/>
            <a:chOff x="7328338" y="5843151"/>
            <a:chExt cx="2401614" cy="2401614"/>
          </a:xfrm>
        </p:grpSpPr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736E1EF7-348F-451A-95F3-AD4D41A0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26D3914-3D95-40D6-862D-A6BC5F9E1A39}"/>
                </a:ext>
              </a:extLst>
            </p:cNvPr>
            <p:cNvSpPr txBox="1"/>
            <p:nvPr/>
          </p:nvSpPr>
          <p:spPr>
            <a:xfrm rot="1457235">
              <a:off x="7805899" y="6737180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ЖУК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F20CC48C-7190-4792-94C9-23CFE2489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39" y="0"/>
            <a:ext cx="6520122" cy="6858000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2F947849-0339-4060-BE49-5552500B5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91992" l="9961" r="89941">
                        <a14:foregroundMark x1="47168" y1="91992" x2="47168" y2="91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" y="6107668"/>
            <a:ext cx="679390" cy="67939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2511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"/>
                            </p:stCondLst>
                            <p:childTnLst>
                              <p:par>
                                <p:cTn id="37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000"/>
                            </p:stCondLst>
                            <p:childTnLst>
                              <p:par>
                                <p:cTn id="5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2" fill="hold">
                      <p:stCondLst>
                        <p:cond delay="indefinite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6B698E-9916-4FB0-A76C-08ECDEEDF708}"/>
</file>

<file path=customXml/itemProps2.xml><?xml version="1.0" encoding="utf-8"?>
<ds:datastoreItem xmlns:ds="http://schemas.openxmlformats.org/officeDocument/2006/customXml" ds:itemID="{4FEF55DD-4DE4-4A5A-8EDC-BF912932746D}"/>
</file>

<file path=customXml/itemProps3.xml><?xml version="1.0" encoding="utf-8"?>
<ds:datastoreItem xmlns:ds="http://schemas.openxmlformats.org/officeDocument/2006/customXml" ds:itemID="{85918ECA-B003-43D4-A3DD-F77E49F98131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</Words>
  <Application>Microsoft Office PowerPoint</Application>
  <PresentationFormat>Широкий екран</PresentationFormat>
  <Paragraphs>46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2026-02-19T13:15:06Z</dcterms:created>
  <dcterms:modified xsi:type="dcterms:W3CDTF">2026-03-01T17:53:08Z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