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94" d="100"/>
          <a:sy n="94" d="100"/>
        </p:scale>
        <p:origin x="106" y="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23853A-EB76-401B-AAF2-C393613115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BD6D4A34-55D1-463C-84EF-6E3B4D2459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60AEAA2-41DC-4FAE-B4C4-5E7850732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2C7A8-7ADF-4F46-B672-E4539DCA7940}" type="datetimeFigureOut">
              <a:rPr lang="uk-UA" smtClean="0"/>
              <a:t>01.03.2026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F4F9310-4257-4DC1-A22B-00296C4DB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8DEB6D9-8F5B-4E97-B617-0DDA3B59D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C2CCD-B72D-4C07-B6CE-CDB733A1DBA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011503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530436-5A06-41AB-8C46-B0C8618BB4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D88BABB-CD0F-4909-8EF3-14537D51A7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5B3257F-FB22-46C1-85C4-DC6D91CF30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2C7A8-7ADF-4F46-B672-E4539DCA7940}" type="datetimeFigureOut">
              <a:rPr lang="uk-UA" smtClean="0"/>
              <a:t>01.03.2026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61B6261-75E4-4571-9F92-2954BB095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697C3EF-46C3-49C2-9492-8F81706DD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C2CCD-B72D-4C07-B6CE-CDB733A1DBA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400012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453CD5D2-6DAC-4A59-B11B-FE042CE427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289D23D3-0224-495B-9EE6-E8DFB7B54A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82F5869-2AFF-479C-AB85-72058B0F2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2C7A8-7ADF-4F46-B672-E4539DCA7940}" type="datetimeFigureOut">
              <a:rPr lang="uk-UA" smtClean="0"/>
              <a:t>01.03.2026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59DD3319-AE2D-453E-9652-A8F002E71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EB0C883-A5B3-4EF1-9661-53AD0292D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C2CCD-B72D-4C07-B6CE-CDB733A1DBA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0168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B50C7B-80C2-490A-8879-542529182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34D1F06-3045-4132-8846-2C98A74F8A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18308F0-026E-42B6-9AFA-2F1651D43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2C7A8-7ADF-4F46-B672-E4539DCA7940}" type="datetimeFigureOut">
              <a:rPr lang="uk-UA" smtClean="0"/>
              <a:t>01.03.2026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6C1ACCB-38C0-4CBA-909E-2B57669EE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75045B7-99D7-486D-861D-BDAADBDF2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C2CCD-B72D-4C07-B6CE-CDB733A1DBA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63077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A25D6C-ED2B-42F1-972E-CA8BA9EF0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5BF6D76-8264-4659-AE05-DB91475936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9987B46-B41E-4538-8997-E5E962F17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2C7A8-7ADF-4F46-B672-E4539DCA7940}" type="datetimeFigureOut">
              <a:rPr lang="uk-UA" smtClean="0"/>
              <a:t>01.03.2026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783CFD4-DB0F-45F3-BB36-3898A805C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FBA15BF-AABA-4A95-9C98-D1F771489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C2CCD-B72D-4C07-B6CE-CDB733A1DBA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9743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985B05-80B5-4357-ACCF-29EF2E5B4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D6BCCDA-50BC-484F-9A1F-CCD10240B2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F4D3217B-4B6F-41E9-9D70-BABE850C09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EC8EF02-097C-4EE7-BBE2-69E3CDE0E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2C7A8-7ADF-4F46-B672-E4539DCA7940}" type="datetimeFigureOut">
              <a:rPr lang="uk-UA" smtClean="0"/>
              <a:t>01.03.2026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E6F6E9F-A874-4588-B553-791AE9FB1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E2B6B6B-9D4F-420C-A618-54CCC9939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C2CCD-B72D-4C07-B6CE-CDB733A1DBA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11444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35CB47-08BC-4CA7-BC78-66AE5F1C9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71A996E-36C5-4F58-9BAD-22069EA8B6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023DA9E6-A5EB-460A-95E7-431F022E5D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47FC44DA-FE92-4CA4-A952-EA86D4B04F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F587AE54-6170-430E-B6B2-A6A4507C90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6603B716-664A-4252-BEAA-B1D409E62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2C7A8-7ADF-4F46-B672-E4539DCA7940}" type="datetimeFigureOut">
              <a:rPr lang="uk-UA" smtClean="0"/>
              <a:t>01.03.2026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F4BB1FA9-CC5B-45C8-8DF1-A72A1E201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2F16FAB8-4046-464E-AA2C-7ED793627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C2CCD-B72D-4C07-B6CE-CDB733A1DBA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182522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6D8A68-2F90-4BE3-82CC-37E3C04D7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2B049808-32F8-415C-B090-4F3426CAA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2C7A8-7ADF-4F46-B672-E4539DCA7940}" type="datetimeFigureOut">
              <a:rPr lang="uk-UA" smtClean="0"/>
              <a:t>01.03.2026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0A8936EC-0AC5-4A9F-B72B-BA07FA51F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2F679D92-3B7B-4D13-9F45-89A35C8A5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C2CCD-B72D-4C07-B6CE-CDB733A1DBA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17073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D34DC21F-89A4-4907-981A-81DB0D931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2C7A8-7ADF-4F46-B672-E4539DCA7940}" type="datetimeFigureOut">
              <a:rPr lang="uk-UA" smtClean="0"/>
              <a:t>01.03.2026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AA81D602-E887-46A9-887B-92E8C13CFF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F57B71E4-DA61-4608-A52B-E9CBC67D42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C2CCD-B72D-4C07-B6CE-CDB733A1DBA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43789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7886BB-9681-44C9-8663-C78D0567B8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62AD3C9-7323-4EA2-B71E-4374E47CC4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F4527183-449D-46E1-A55E-CB361A02B3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8990FA0-8090-470C-B622-929BB59623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2C7A8-7ADF-4F46-B672-E4539DCA7940}" type="datetimeFigureOut">
              <a:rPr lang="uk-UA" smtClean="0"/>
              <a:t>01.03.2026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6243D5F-E9F0-4046-B1ED-CDA19A1F6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4E1DC57-BC67-45DF-BD43-AFD7618821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C2CCD-B72D-4C07-B6CE-CDB733A1DBA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616940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CA940C-F5F0-4553-9A8A-2B4CE0CFF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076A8B73-0354-40CE-81BC-BCFDE8D068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32B4A3DC-B398-46EF-B34C-6BCD2AC47B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99E1BB6-CF69-4C8D-9216-71C425BFD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E2C7A8-7ADF-4F46-B672-E4539DCA7940}" type="datetimeFigureOut">
              <a:rPr lang="uk-UA" smtClean="0"/>
              <a:t>01.03.2026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D0CC947-FA4E-43F9-B851-DEF74B7F3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1BA9D79-F96A-4D39-8F3F-45E5447E3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3C2CCD-B72D-4C07-B6CE-CDB733A1DBA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60534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E95F2EBB-DD11-4CB9-98E6-75238ED58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B9776D55-6F2D-4467-AD05-D2C96AF6CC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478D184-4F34-4B31-AB69-0B987C10A0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E2C7A8-7ADF-4F46-B672-E4539DCA7940}" type="datetimeFigureOut">
              <a:rPr lang="uk-UA" smtClean="0"/>
              <a:t>01.03.2026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A806386-9B3D-4988-82FB-FF3518387A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715A7F81-3A05-416E-AFE5-755EA9B560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3C2CCD-B72D-4C07-B6CE-CDB733A1DBA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88513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microsoft.com/office/2007/relationships/hdphoto" Target="../media/hdphoto5.wdp"/><Relationship Id="rId18" Type="http://schemas.openxmlformats.org/officeDocument/2006/relationships/image" Target="../media/image10.png"/><Relationship Id="rId26" Type="http://schemas.openxmlformats.org/officeDocument/2006/relationships/image" Target="../media/image15.png"/><Relationship Id="rId3" Type="http://schemas.openxmlformats.org/officeDocument/2006/relationships/image" Target="../media/image2.png"/><Relationship Id="rId21" Type="http://schemas.openxmlformats.org/officeDocument/2006/relationships/image" Target="../media/image12.png"/><Relationship Id="rId7" Type="http://schemas.microsoft.com/office/2007/relationships/hdphoto" Target="../media/hdphoto2.wdp"/><Relationship Id="rId12" Type="http://schemas.openxmlformats.org/officeDocument/2006/relationships/image" Target="../media/image7.png"/><Relationship Id="rId17" Type="http://schemas.microsoft.com/office/2007/relationships/hdphoto" Target="../media/hdphoto7.wdp"/><Relationship Id="rId25" Type="http://schemas.openxmlformats.org/officeDocument/2006/relationships/image" Target="../media/image14.png"/><Relationship Id="rId2" Type="http://schemas.openxmlformats.org/officeDocument/2006/relationships/image" Target="../media/image1.png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microsoft.com/office/2007/relationships/hdphoto" Target="../media/hdphoto4.wdp"/><Relationship Id="rId24" Type="http://schemas.microsoft.com/office/2007/relationships/hdphoto" Target="../media/hdphoto10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23" Type="http://schemas.openxmlformats.org/officeDocument/2006/relationships/image" Target="../media/image13.png"/><Relationship Id="rId10" Type="http://schemas.openxmlformats.org/officeDocument/2006/relationships/image" Target="../media/image6.png"/><Relationship Id="rId19" Type="http://schemas.microsoft.com/office/2007/relationships/hdphoto" Target="../media/hdphoto8.wdp"/><Relationship Id="rId4" Type="http://schemas.openxmlformats.org/officeDocument/2006/relationships/image" Target="../media/image3.png"/><Relationship Id="rId9" Type="http://schemas.microsoft.com/office/2007/relationships/hdphoto" Target="../media/hdphoto3.wdp"/><Relationship Id="rId14" Type="http://schemas.openxmlformats.org/officeDocument/2006/relationships/image" Target="../media/image8.png"/><Relationship Id="rId22" Type="http://schemas.microsoft.com/office/2007/relationships/hdphoto" Target="../media/hdphoto9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CE1095A-6B3C-452D-9AA7-AD268191D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" y="0"/>
            <a:ext cx="12175629" cy="6858000"/>
          </a:xfrm>
          <a:prstGeom prst="rect">
            <a:avLst/>
          </a:prstGeom>
        </p:spPr>
      </p:pic>
      <p:sp>
        <p:nvSpPr>
          <p:cNvPr id="4" name="Прямокутник: округлені кути 3">
            <a:extLst>
              <a:ext uri="{FF2B5EF4-FFF2-40B4-BE49-F238E27FC236}">
                <a16:creationId xmlns:a16="http://schemas.microsoft.com/office/drawing/2014/main" id="{CD021588-3E6B-40AE-9FD1-A1B6C9A3409C}"/>
              </a:ext>
            </a:extLst>
          </p:cNvPr>
          <p:cNvSpPr/>
          <p:nvPr/>
        </p:nvSpPr>
        <p:spPr>
          <a:xfrm>
            <a:off x="362309" y="120771"/>
            <a:ext cx="9670212" cy="6616460"/>
          </a:xfrm>
          <a:prstGeom prst="roundRect">
            <a:avLst/>
          </a:prstGeom>
          <a:blipFill>
            <a:blip r:embed="rId3"/>
            <a:stretch>
              <a:fillRect/>
            </a:stretch>
          </a:blip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" name="Прямокутник: округлені кути 4">
            <a:extLst>
              <a:ext uri="{FF2B5EF4-FFF2-40B4-BE49-F238E27FC236}">
                <a16:creationId xmlns:a16="http://schemas.microsoft.com/office/drawing/2014/main" id="{94EC6310-5A9E-463D-971C-C5854BE2D0EF}"/>
              </a:ext>
            </a:extLst>
          </p:cNvPr>
          <p:cNvSpPr/>
          <p:nvPr/>
        </p:nvSpPr>
        <p:spPr>
          <a:xfrm>
            <a:off x="7147034" y="236583"/>
            <a:ext cx="2448911" cy="193925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4412B06D-A662-441F-9D29-E51EF55B6AA0}"/>
              </a:ext>
            </a:extLst>
          </p:cNvPr>
          <p:cNvSpPr/>
          <p:nvPr/>
        </p:nvSpPr>
        <p:spPr>
          <a:xfrm>
            <a:off x="7036675" y="2296611"/>
            <a:ext cx="2669628" cy="71579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27A5B56-C27B-4D86-86A0-25616C32B7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68" b="89941" l="9961" r="89974">
                        <a14:foregroundMark x1="35417" y1="16992" x2="32357" y2="20703"/>
                        <a14:foregroundMark x1="38021" y1="9668" x2="38021" y2="96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903" t="6743" r="18225" b="10652"/>
          <a:stretch/>
        </p:blipFill>
        <p:spPr>
          <a:xfrm>
            <a:off x="4097656" y="762920"/>
            <a:ext cx="1306061" cy="1201308"/>
          </a:xfrm>
          <a:prstGeom prst="rect">
            <a:avLst/>
          </a:prstGeom>
          <a:effectLst>
            <a:glow rad="88900">
              <a:schemeClr val="bg1">
                <a:alpha val="87000"/>
              </a:schemeClr>
            </a:glo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24FCC67-58C2-4335-B3AD-DA9A485013D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61" b="89844" l="7031" r="95768">
                        <a14:foregroundMark x1="7161" y1="58887" x2="7161" y2="58887"/>
                        <a14:foregroundMark x1="45508" y1="84570" x2="45508" y2="84570"/>
                        <a14:foregroundMark x1="18424" y1="75684" x2="18424" y2="75684"/>
                        <a14:foregroundMark x1="20247" y1="37988" x2="20247" y2="37988"/>
                        <a14:foregroundMark x1="12305" y1="47070" x2="12305" y2="47070"/>
                        <a14:foregroundMark x1="8333" y1="51172" x2="8333" y2="51172"/>
                        <a14:foregroundMark x1="26367" y1="28027" x2="26367" y2="28027"/>
                        <a14:foregroundMark x1="21615" y1="28613" x2="21615" y2="28613"/>
                        <a14:foregroundMark x1="36523" y1="20508" x2="36523" y2="20508"/>
                        <a14:foregroundMark x1="41602" y1="13477" x2="41602" y2="13477"/>
                        <a14:foregroundMark x1="53451" y1="11621" x2="53451" y2="11621"/>
                        <a14:foregroundMark x1="59635" y1="20117" x2="59635" y2="20117"/>
                        <a14:foregroundMark x1="68880" y1="21484" x2="68880" y2="21484"/>
                        <a14:foregroundMark x1="71680" y1="26855" x2="71680" y2="26855"/>
                        <a14:foregroundMark x1="83008" y1="36133" x2="83008" y2="36133"/>
                        <a14:foregroundMark x1="78581" y1="33984" x2="78581" y2="33984"/>
                        <a14:foregroundMark x1="86198" y1="42285" x2="86198" y2="42285"/>
                        <a14:foregroundMark x1="89518" y1="44629" x2="89518" y2="44629"/>
                        <a14:foregroundMark x1="94466" y1="55176" x2="94466" y2="55176"/>
                        <a14:foregroundMark x1="94141" y1="60352" x2="94141" y2="60352"/>
                        <a14:foregroundMark x1="95768" y1="60840" x2="95768" y2="60840"/>
                        <a14:foregroundMark x1="45378" y1="82715" x2="45378" y2="82715"/>
                        <a14:foregroundMark x1="79818" y1="78809" x2="79818" y2="78809"/>
                        <a14:foregroundMark x1="81966" y1="74219" x2="81966" y2="74219"/>
                        <a14:foregroundMark x1="40169" y1="78906" x2="40169" y2="78906"/>
                        <a14:foregroundMark x1="40820" y1="79688" x2="40820" y2="79688"/>
                        <a14:foregroundMark x1="42122" y1="80176" x2="42122" y2="80176"/>
                        <a14:foregroundMark x1="44206" y1="80566" x2="44206" y2="80566"/>
                        <a14:foregroundMark x1="45898" y1="80566" x2="45898" y2="80566"/>
                        <a14:foregroundMark x1="47982" y1="80469" x2="47982" y2="80469"/>
                        <a14:foregroundMark x1="48763" y1="81250" x2="48763" y2="81250"/>
                        <a14:foregroundMark x1="49805" y1="81836" x2="49805" y2="81836"/>
                        <a14:foregroundMark x1="51563" y1="82422" x2="51563" y2="82422"/>
                        <a14:foregroundMark x1="53190" y1="82617" x2="53190" y2="82617"/>
                        <a14:foregroundMark x1="55078" y1="82129" x2="55078" y2="82129"/>
                        <a14:foregroundMark x1="33138" y1="77441" x2="33138" y2="77441"/>
                        <a14:foregroundMark x1="32552" y1="76367" x2="32552" y2="76367"/>
                        <a14:foregroundMark x1="32747" y1="77734" x2="32747" y2="77734"/>
                        <a14:foregroundMark x1="34375" y1="78613" x2="34375" y2="78613"/>
                        <a14:foregroundMark x1="10026" y1="64063" x2="10026" y2="64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387" y="501470"/>
            <a:ext cx="2511558" cy="1674372"/>
          </a:xfrm>
          <a:prstGeom prst="rect">
            <a:avLst/>
          </a:prstGeom>
          <a:effectLst>
            <a:glow rad="63500">
              <a:srgbClr val="00B0F0">
                <a:alpha val="26000"/>
              </a:srgbClr>
            </a:glow>
          </a:effectLst>
        </p:spPr>
      </p:pic>
      <p:sp>
        <p:nvSpPr>
          <p:cNvPr id="29" name="Прямоугольник 22">
            <a:extLst>
              <a:ext uri="{FF2B5EF4-FFF2-40B4-BE49-F238E27FC236}">
                <a16:creationId xmlns:a16="http://schemas.microsoft.com/office/drawing/2014/main" id="{936C4600-CA4C-429D-94FD-872064EAE65C}"/>
              </a:ext>
            </a:extLst>
          </p:cNvPr>
          <p:cNvSpPr/>
          <p:nvPr/>
        </p:nvSpPr>
        <p:spPr>
          <a:xfrm>
            <a:off x="7994069" y="2242966"/>
            <a:ext cx="115608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>
                <a:ln w="0"/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І</a:t>
            </a:r>
            <a:r>
              <a:rPr lang="ru-RU" sz="4400" b="1" cap="none" spc="0" dirty="0">
                <a:ln w="0"/>
                <a:solidFill>
                  <a:schemeClr val="tx1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</a:t>
            </a:r>
          </a:p>
        </p:txBody>
      </p:sp>
      <p:sp>
        <p:nvSpPr>
          <p:cNvPr id="30" name="Прямоугольник 22">
            <a:extLst>
              <a:ext uri="{FF2B5EF4-FFF2-40B4-BE49-F238E27FC236}">
                <a16:creationId xmlns:a16="http://schemas.microsoft.com/office/drawing/2014/main" id="{194CC5E3-1B90-44E0-A55E-9B31A4AD6568}"/>
              </a:ext>
            </a:extLst>
          </p:cNvPr>
          <p:cNvSpPr/>
          <p:nvPr/>
        </p:nvSpPr>
        <p:spPr>
          <a:xfrm>
            <a:off x="7555010" y="1717454"/>
            <a:ext cx="49885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b="1" cap="none" spc="0" dirty="0">
                <a:ln w="0"/>
                <a:solidFill>
                  <a:srgbClr val="FF0000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1" name="Прямоугольник 22">
            <a:extLst>
              <a:ext uri="{FF2B5EF4-FFF2-40B4-BE49-F238E27FC236}">
                <a16:creationId xmlns:a16="http://schemas.microsoft.com/office/drawing/2014/main" id="{E186BA1D-2E16-4416-B788-9562DC70A10F}"/>
              </a:ext>
            </a:extLst>
          </p:cNvPr>
          <p:cNvSpPr/>
          <p:nvPr/>
        </p:nvSpPr>
        <p:spPr>
          <a:xfrm>
            <a:off x="7473041" y="2242966"/>
            <a:ext cx="59022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>
                <a:ln w="0"/>
                <a:solidFill>
                  <a:srgbClr val="FF0000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1CCBEAD9-B9CE-45EE-8944-8E411E95CBD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934" b="94141" l="9961" r="93066">
                        <a14:foregroundMark x1="50488" y1="8105" x2="50488" y2="8105"/>
                        <a14:foregroundMark x1="40332" y1="7031" x2="40332" y2="7031"/>
                        <a14:foregroundMark x1="46582" y1="38281" x2="46777" y2="34180"/>
                        <a14:foregroundMark x1="33496" y1="30664" x2="33008" y2="33594"/>
                        <a14:foregroundMark x1="74805" y1="90723" x2="74805" y2="94238"/>
                        <a14:foregroundMark x1="38770" y1="94238" x2="38477" y2="93457"/>
                        <a14:foregroundMark x1="91797" y1="72070" x2="93066" y2="71582"/>
                        <a14:foregroundMark x1="25195" y1="20996" x2="25195" y2="20996"/>
                        <a14:foregroundMark x1="24414" y1="20215" x2="24414" y2="20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90" t="4599" r="2490" b="3449"/>
          <a:stretch/>
        </p:blipFill>
        <p:spPr>
          <a:xfrm>
            <a:off x="7664030" y="257667"/>
            <a:ext cx="1545243" cy="1807273"/>
          </a:xfrm>
          <a:prstGeom prst="rect">
            <a:avLst/>
          </a:prstGeom>
        </p:spPr>
      </p:pic>
      <p:sp>
        <p:nvSpPr>
          <p:cNvPr id="33" name="Прямоугольник 22">
            <a:extLst>
              <a:ext uri="{FF2B5EF4-FFF2-40B4-BE49-F238E27FC236}">
                <a16:creationId xmlns:a16="http://schemas.microsoft.com/office/drawing/2014/main" id="{7CC2ECFA-FE9D-40B8-8E73-480B36CB41A5}"/>
              </a:ext>
            </a:extLst>
          </p:cNvPr>
          <p:cNvSpPr/>
          <p:nvPr/>
        </p:nvSpPr>
        <p:spPr>
          <a:xfrm>
            <a:off x="7938128" y="2265634"/>
            <a:ext cx="118814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>
                <a:ln w="0"/>
                <a:solidFill>
                  <a:schemeClr val="tx1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ОНІ</a:t>
            </a:r>
          </a:p>
        </p:txBody>
      </p:sp>
      <p:sp>
        <p:nvSpPr>
          <p:cNvPr id="34" name="Прямоугольник 22">
            <a:extLst>
              <a:ext uri="{FF2B5EF4-FFF2-40B4-BE49-F238E27FC236}">
                <a16:creationId xmlns:a16="http://schemas.microsoft.com/office/drawing/2014/main" id="{09B9FD19-0E67-4DDA-A7BC-A657226D1FA6}"/>
              </a:ext>
            </a:extLst>
          </p:cNvPr>
          <p:cNvSpPr/>
          <p:nvPr/>
        </p:nvSpPr>
        <p:spPr>
          <a:xfrm>
            <a:off x="7564411" y="1687419"/>
            <a:ext cx="49885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b="1" cap="none" spc="0" dirty="0">
                <a:ln w="0"/>
                <a:solidFill>
                  <a:srgbClr val="FF0000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5" name="Прямоугольник 22">
            <a:extLst>
              <a:ext uri="{FF2B5EF4-FFF2-40B4-BE49-F238E27FC236}">
                <a16:creationId xmlns:a16="http://schemas.microsoft.com/office/drawing/2014/main" id="{C611BECB-9E5F-46DB-8F30-6C9B0ACC2FB8}"/>
              </a:ext>
            </a:extLst>
          </p:cNvPr>
          <p:cNvSpPr/>
          <p:nvPr/>
        </p:nvSpPr>
        <p:spPr>
          <a:xfrm>
            <a:off x="7504333" y="2274590"/>
            <a:ext cx="59022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>
                <a:ln w="0"/>
                <a:solidFill>
                  <a:srgbClr val="FF0000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0B52E19-3B07-43DF-B3FC-C25A475B748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1" b="89844" l="6250" r="93424">
                        <a14:foregroundMark x1="8919" y1="70313" x2="6250" y2="71289"/>
                        <a14:foregroundMark x1="91406" y1="42480" x2="93424" y2="422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034" y="369839"/>
            <a:ext cx="2448911" cy="1632607"/>
          </a:xfrm>
          <a:prstGeom prst="rect">
            <a:avLst/>
          </a:prstGeom>
        </p:spPr>
      </p:pic>
      <p:sp>
        <p:nvSpPr>
          <p:cNvPr id="25" name="Прямоугольник 22">
            <a:extLst>
              <a:ext uri="{FF2B5EF4-FFF2-40B4-BE49-F238E27FC236}">
                <a16:creationId xmlns:a16="http://schemas.microsoft.com/office/drawing/2014/main" id="{9CC85F15-E233-495A-8EDE-936BE646EC6D}"/>
              </a:ext>
            </a:extLst>
          </p:cNvPr>
          <p:cNvSpPr/>
          <p:nvPr/>
        </p:nvSpPr>
        <p:spPr>
          <a:xfrm>
            <a:off x="7934280" y="2253063"/>
            <a:ext cx="139333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>
                <a:ln w="0"/>
                <a:solidFill>
                  <a:schemeClr val="tx1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ИЛА</a:t>
            </a:r>
          </a:p>
        </p:txBody>
      </p:sp>
      <p:sp>
        <p:nvSpPr>
          <p:cNvPr id="27" name="Прямоугольник 22">
            <a:extLst>
              <a:ext uri="{FF2B5EF4-FFF2-40B4-BE49-F238E27FC236}">
                <a16:creationId xmlns:a16="http://schemas.microsoft.com/office/drawing/2014/main" id="{BF84EFF5-4175-4FC0-A781-9F1B96EDF695}"/>
              </a:ext>
            </a:extLst>
          </p:cNvPr>
          <p:cNvSpPr/>
          <p:nvPr/>
        </p:nvSpPr>
        <p:spPr>
          <a:xfrm>
            <a:off x="7572173" y="1697643"/>
            <a:ext cx="49885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b="1" cap="none" spc="0" dirty="0">
                <a:ln w="0"/>
                <a:solidFill>
                  <a:srgbClr val="FF0000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6" name="Прямоугольник 22">
            <a:extLst>
              <a:ext uri="{FF2B5EF4-FFF2-40B4-BE49-F238E27FC236}">
                <a16:creationId xmlns:a16="http://schemas.microsoft.com/office/drawing/2014/main" id="{E419BE63-E20E-4032-B14D-5CC4F27FB59F}"/>
              </a:ext>
            </a:extLst>
          </p:cNvPr>
          <p:cNvSpPr/>
          <p:nvPr/>
        </p:nvSpPr>
        <p:spPr>
          <a:xfrm>
            <a:off x="7504333" y="2263735"/>
            <a:ext cx="59022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>
                <a:ln w="0"/>
                <a:solidFill>
                  <a:srgbClr val="FF0000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90E2D220-6156-40DC-8833-E107AC78818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6738" b="92383" l="9961" r="89974">
                        <a14:foregroundMark x1="25586" y1="9473" x2="25977" y2="8008"/>
                        <a14:foregroundMark x1="75326" y1="7813" x2="75326" y2="7813"/>
                        <a14:foregroundMark x1="23763" y1="7324" x2="23763" y2="7324"/>
                        <a14:foregroundMark x1="47461" y1="23340" x2="49870" y2="26660"/>
                        <a14:foregroundMark x1="62891" y1="90527" x2="62891" y2="90527"/>
                        <a14:foregroundMark x1="37109" y1="90918" x2="37109" y2="90918"/>
                        <a14:foregroundMark x1="62891" y1="92383" x2="62891" y2="92383"/>
                        <a14:foregroundMark x1="74023" y1="6738" x2="74023" y2="67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16" t="5514" r="18020" b="5819"/>
          <a:stretch/>
        </p:blipFill>
        <p:spPr>
          <a:xfrm>
            <a:off x="7394040" y="353322"/>
            <a:ext cx="1933570" cy="1782702"/>
          </a:xfrm>
          <a:prstGeom prst="rect">
            <a:avLst/>
          </a:prstGeom>
        </p:spPr>
      </p:pic>
      <p:sp>
        <p:nvSpPr>
          <p:cNvPr id="38" name="Прямоугольник 22">
            <a:extLst>
              <a:ext uri="{FF2B5EF4-FFF2-40B4-BE49-F238E27FC236}">
                <a16:creationId xmlns:a16="http://schemas.microsoft.com/office/drawing/2014/main" id="{201A8B50-E012-4CC5-8110-6CAA78ED2541}"/>
              </a:ext>
            </a:extLst>
          </p:cNvPr>
          <p:cNvSpPr/>
          <p:nvPr/>
        </p:nvSpPr>
        <p:spPr>
          <a:xfrm>
            <a:off x="7991862" y="2272691"/>
            <a:ext cx="134363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>
                <a:ln w="0"/>
                <a:solidFill>
                  <a:schemeClr val="tx1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АНТ</a:t>
            </a:r>
          </a:p>
        </p:txBody>
      </p:sp>
      <p:sp>
        <p:nvSpPr>
          <p:cNvPr id="39" name="Прямоугольник 22">
            <a:extLst>
              <a:ext uri="{FF2B5EF4-FFF2-40B4-BE49-F238E27FC236}">
                <a16:creationId xmlns:a16="http://schemas.microsoft.com/office/drawing/2014/main" id="{D557F3C8-0F73-4DCF-9356-0C5061377A72}"/>
              </a:ext>
            </a:extLst>
          </p:cNvPr>
          <p:cNvSpPr/>
          <p:nvPr/>
        </p:nvSpPr>
        <p:spPr>
          <a:xfrm>
            <a:off x="7631962" y="1717454"/>
            <a:ext cx="49885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b="1" cap="none" spc="0" dirty="0">
                <a:ln w="0"/>
                <a:solidFill>
                  <a:srgbClr val="FF0000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0" name="Прямоугольник 22">
            <a:extLst>
              <a:ext uri="{FF2B5EF4-FFF2-40B4-BE49-F238E27FC236}">
                <a16:creationId xmlns:a16="http://schemas.microsoft.com/office/drawing/2014/main" id="{9D3B4BA2-37AC-4914-873C-8060D3223007}"/>
              </a:ext>
            </a:extLst>
          </p:cNvPr>
          <p:cNvSpPr/>
          <p:nvPr/>
        </p:nvSpPr>
        <p:spPr>
          <a:xfrm>
            <a:off x="7504333" y="2260120"/>
            <a:ext cx="59022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>
                <a:ln w="0"/>
                <a:solidFill>
                  <a:srgbClr val="FF0000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  <a:endParaRPr lang="ru-RU" sz="4400" b="1" cap="none" spc="0" dirty="0">
              <a:ln w="0"/>
              <a:solidFill>
                <a:srgbClr val="FF0000"/>
              </a:solidFill>
              <a:effectLst>
                <a:glow rad="1905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C9272E08-AACC-4D68-8B43-B4BAA60D1D17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53" t="7313" r="17409" b="9119"/>
          <a:stretch/>
        </p:blipFill>
        <p:spPr>
          <a:xfrm>
            <a:off x="7397257" y="269799"/>
            <a:ext cx="2031172" cy="1795141"/>
          </a:xfrm>
          <a:prstGeom prst="rect">
            <a:avLst/>
          </a:prstGeom>
        </p:spPr>
      </p:pic>
      <p:sp>
        <p:nvSpPr>
          <p:cNvPr id="42" name="Прямоугольник 22">
            <a:extLst>
              <a:ext uri="{FF2B5EF4-FFF2-40B4-BE49-F238E27FC236}">
                <a16:creationId xmlns:a16="http://schemas.microsoft.com/office/drawing/2014/main" id="{882CDA02-043B-4916-BB58-EF79E3A1A51E}"/>
              </a:ext>
            </a:extLst>
          </p:cNvPr>
          <p:cNvSpPr/>
          <p:nvPr/>
        </p:nvSpPr>
        <p:spPr>
          <a:xfrm>
            <a:off x="7813045" y="2273436"/>
            <a:ext cx="151996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>
                <a:ln w="0"/>
                <a:solidFill>
                  <a:schemeClr val="tx1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ЮРЕ</a:t>
            </a:r>
          </a:p>
        </p:txBody>
      </p:sp>
      <p:sp>
        <p:nvSpPr>
          <p:cNvPr id="43" name="Прямоугольник 22">
            <a:extLst>
              <a:ext uri="{FF2B5EF4-FFF2-40B4-BE49-F238E27FC236}">
                <a16:creationId xmlns:a16="http://schemas.microsoft.com/office/drawing/2014/main" id="{E905BA57-85D4-4610-BC66-71E61D95BF8A}"/>
              </a:ext>
            </a:extLst>
          </p:cNvPr>
          <p:cNvSpPr/>
          <p:nvPr/>
        </p:nvSpPr>
        <p:spPr>
          <a:xfrm>
            <a:off x="7525485" y="1725521"/>
            <a:ext cx="49885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b="1" cap="none" spc="0" dirty="0">
                <a:ln w="0"/>
                <a:solidFill>
                  <a:srgbClr val="FF0000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4" name="Прямоугольник 22">
            <a:extLst>
              <a:ext uri="{FF2B5EF4-FFF2-40B4-BE49-F238E27FC236}">
                <a16:creationId xmlns:a16="http://schemas.microsoft.com/office/drawing/2014/main" id="{0A531431-016F-44DD-A94A-CA8AE8AECD9F}"/>
              </a:ext>
            </a:extLst>
          </p:cNvPr>
          <p:cNvSpPr/>
          <p:nvPr/>
        </p:nvSpPr>
        <p:spPr>
          <a:xfrm>
            <a:off x="7392931" y="2283924"/>
            <a:ext cx="59022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>
                <a:ln w="0"/>
                <a:solidFill>
                  <a:srgbClr val="FF0000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endParaRPr lang="ru-RU" sz="4400" b="1" cap="none" spc="0" dirty="0">
              <a:ln w="0"/>
              <a:solidFill>
                <a:srgbClr val="FF0000"/>
              </a:solidFill>
              <a:effectLst>
                <a:glow rad="1905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AA11067E-5647-41F4-B276-052C56BEC1C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7129" b="92969" l="1693" r="97201">
                        <a14:foregroundMark x1="17578" y1="74512" x2="41341" y2="93164"/>
                        <a14:foregroundMark x1="62500" y1="79004" x2="71549" y2="72266"/>
                        <a14:foregroundMark x1="91536" y1="76758" x2="92318" y2="68262"/>
                        <a14:foregroundMark x1="93815" y1="53516" x2="93424" y2="38770"/>
                        <a14:foregroundMark x1="90039" y1="31445" x2="86654" y2="30859"/>
                        <a14:foregroundMark x1="61328" y1="18457" x2="52669" y2="10449"/>
                        <a14:foregroundMark x1="45898" y1="17871" x2="61003" y2="23535"/>
                        <a14:foregroundMark x1="35677" y1="15625" x2="48893" y2="23535"/>
                        <a14:foregroundMark x1="58333" y1="9375" x2="63607" y2="13281"/>
                        <a14:foregroundMark x1="70052" y1="19531" x2="71549" y2="18945"/>
                        <a14:foregroundMark x1="67773" y1="14453" x2="65885" y2="29199"/>
                        <a14:foregroundMark x1="68164" y1="21777" x2="73828" y2="22363"/>
                        <a14:foregroundMark x1="86654" y1="28027" x2="87760" y2="28027"/>
                        <a14:foregroundMark x1="93424" y1="33105" x2="93424" y2="33105"/>
                        <a14:foregroundMark x1="7357" y1="38281" x2="9635" y2="37109"/>
                        <a14:foregroundMark x1="6641" y1="61426" x2="6641" y2="61426"/>
                        <a14:foregroundMark x1="7747" y1="41113" x2="13021" y2="37695"/>
                        <a14:foregroundMark x1="24740" y1="9375" x2="23958" y2="8789"/>
                        <a14:foregroundMark x1="24349" y1="7129" x2="24349" y2="7129"/>
                        <a14:foregroundMark x1="40234" y1="17285" x2="38737" y2="12207"/>
                        <a14:foregroundMark x1="76107" y1="31445" x2="74544" y2="21289"/>
                        <a14:foregroundMark x1="75716" y1="20703" x2="72331" y2="17285"/>
                        <a14:foregroundMark x1="76107" y1="22363" x2="77214" y2="22363"/>
                        <a14:foregroundMark x1="94596" y1="73926" x2="97201" y2="76172"/>
                        <a14:foregroundMark x1="90039" y1="86914" x2="91927" y2="86914"/>
                        <a14:foregroundMark x1="35286" y1="90332" x2="33398" y2="90332"/>
                        <a14:foregroundMark x1="5078" y1="63770" x2="2474" y2="62598"/>
                        <a14:foregroundMark x1="3581" y1="69434" x2="1693" y2="694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05519" y="507307"/>
            <a:ext cx="2511558" cy="1674372"/>
          </a:xfrm>
          <a:prstGeom prst="rect">
            <a:avLst/>
          </a:prstGeom>
          <a:effectLst>
            <a:glow rad="25400">
              <a:srgbClr val="FB5AB7">
                <a:alpha val="38000"/>
              </a:srgbClr>
            </a:glow>
          </a:effectLst>
        </p:spPr>
      </p:pic>
      <p:sp>
        <p:nvSpPr>
          <p:cNvPr id="50" name="Прямоугольник 22">
            <a:extLst>
              <a:ext uri="{FF2B5EF4-FFF2-40B4-BE49-F238E27FC236}">
                <a16:creationId xmlns:a16="http://schemas.microsoft.com/office/drawing/2014/main" id="{8289E22A-C2F5-457E-9FE8-D2381865A766}"/>
              </a:ext>
            </a:extLst>
          </p:cNvPr>
          <p:cNvSpPr/>
          <p:nvPr/>
        </p:nvSpPr>
        <p:spPr>
          <a:xfrm>
            <a:off x="7906752" y="2297793"/>
            <a:ext cx="138249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>
                <a:ln w="0"/>
                <a:solidFill>
                  <a:schemeClr val="tx1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ОЛЕ</a:t>
            </a:r>
          </a:p>
        </p:txBody>
      </p:sp>
      <p:sp>
        <p:nvSpPr>
          <p:cNvPr id="51" name="Прямоугольник 22">
            <a:extLst>
              <a:ext uri="{FF2B5EF4-FFF2-40B4-BE49-F238E27FC236}">
                <a16:creationId xmlns:a16="http://schemas.microsoft.com/office/drawing/2014/main" id="{8138BD9B-5991-41EE-854D-DFECFBF4F0A0}"/>
              </a:ext>
            </a:extLst>
          </p:cNvPr>
          <p:cNvSpPr/>
          <p:nvPr/>
        </p:nvSpPr>
        <p:spPr>
          <a:xfrm>
            <a:off x="7492343" y="1709387"/>
            <a:ext cx="49885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b="1" cap="none" spc="0" dirty="0">
                <a:ln w="0"/>
                <a:solidFill>
                  <a:srgbClr val="FF0000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2" name="Прямоугольник 22">
            <a:extLst>
              <a:ext uri="{FF2B5EF4-FFF2-40B4-BE49-F238E27FC236}">
                <a16:creationId xmlns:a16="http://schemas.microsoft.com/office/drawing/2014/main" id="{99FB7FB1-1084-4E00-BBAD-072EAE6998E2}"/>
              </a:ext>
            </a:extLst>
          </p:cNvPr>
          <p:cNvSpPr/>
          <p:nvPr/>
        </p:nvSpPr>
        <p:spPr>
          <a:xfrm>
            <a:off x="7468070" y="2292747"/>
            <a:ext cx="59022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>
                <a:ln w="0"/>
                <a:solidFill>
                  <a:srgbClr val="FF0000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endParaRPr lang="ru-RU" sz="4400" b="1" cap="none" spc="0" dirty="0">
              <a:ln w="0"/>
              <a:solidFill>
                <a:srgbClr val="FF0000"/>
              </a:solidFill>
              <a:effectLst>
                <a:glow rad="1905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E338E411-7516-49A4-80D6-07DF5F4B0CD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961" b="89844" l="5534" r="90755">
                        <a14:foregroundMark x1="41341" y1="27148" x2="51628" y2="30664"/>
                        <a14:foregroundMark x1="39648" y1="78613" x2="39648" y2="78613"/>
                        <a14:foregroundMark x1="39453" y1="81055" x2="39453" y2="81055"/>
                        <a14:foregroundMark x1="36719" y1="84570" x2="36719" y2="84570"/>
                        <a14:foregroundMark x1="90885" y1="53613" x2="90755" y2="49316"/>
                        <a14:foregroundMark x1="18945" y1="46777" x2="16016" y2="54590"/>
                        <a14:foregroundMark x1="16016" y1="54590" x2="15690" y2="54980"/>
                        <a14:foregroundMark x1="9310" y1="60059" x2="9310" y2="60059"/>
                        <a14:foregroundMark x1="13216" y1="65430" x2="13216" y2="65430"/>
                        <a14:foregroundMark x1="11198" y1="66016" x2="11198" y2="66016"/>
                        <a14:foregroundMark x1="10286" y1="66797" x2="12370" y2="67578"/>
                        <a14:foregroundMark x1="13542" y1="66797" x2="17513" y2="64355"/>
                        <a14:foregroundMark x1="5534" y1="61719" x2="11003" y2="62988"/>
                        <a14:foregroundMark x1="7292" y1="58691" x2="11979" y2="54688"/>
                        <a14:foregroundMark x1="7422" y1="55957" x2="7422" y2="55957"/>
                        <a14:foregroundMark x1="9245" y1="54102" x2="11589" y2="52539"/>
                        <a14:foregroundMark x1="10547" y1="47070" x2="15430" y2="43457"/>
                        <a14:foregroundMark x1="15430" y1="43457" x2="16081" y2="43359"/>
                        <a14:foregroundMark x1="16276" y1="72754" x2="16797" y2="72754"/>
                        <a14:foregroundMark x1="18555" y1="75586" x2="18620" y2="750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4772" y="372860"/>
            <a:ext cx="2722346" cy="1814897"/>
          </a:xfrm>
          <a:prstGeom prst="rect">
            <a:avLst/>
          </a:prstGeom>
        </p:spPr>
      </p:pic>
      <p:sp>
        <p:nvSpPr>
          <p:cNvPr id="46" name="Прямоугольник 22">
            <a:extLst>
              <a:ext uri="{FF2B5EF4-FFF2-40B4-BE49-F238E27FC236}">
                <a16:creationId xmlns:a16="http://schemas.microsoft.com/office/drawing/2014/main" id="{9CF66308-B9E6-4CF8-896E-A51C7580607D}"/>
              </a:ext>
            </a:extLst>
          </p:cNvPr>
          <p:cNvSpPr/>
          <p:nvPr/>
        </p:nvSpPr>
        <p:spPr>
          <a:xfrm>
            <a:off x="7762652" y="2278809"/>
            <a:ext cx="157607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>
                <a:ln w="0"/>
                <a:solidFill>
                  <a:schemeClr val="tx1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ОРЩ</a:t>
            </a:r>
          </a:p>
        </p:txBody>
      </p:sp>
      <p:sp>
        <p:nvSpPr>
          <p:cNvPr id="48" name="Прямоугольник 22">
            <a:extLst>
              <a:ext uri="{FF2B5EF4-FFF2-40B4-BE49-F238E27FC236}">
                <a16:creationId xmlns:a16="http://schemas.microsoft.com/office/drawing/2014/main" id="{DB6047EE-0112-41DC-9314-458D6223E5EE}"/>
              </a:ext>
            </a:extLst>
          </p:cNvPr>
          <p:cNvSpPr/>
          <p:nvPr/>
        </p:nvSpPr>
        <p:spPr>
          <a:xfrm>
            <a:off x="7331159" y="2273012"/>
            <a:ext cx="59022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>
                <a:ln w="0"/>
                <a:solidFill>
                  <a:srgbClr val="FF0000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  <a:endParaRPr lang="ru-RU" sz="4400" b="1" cap="none" spc="0" dirty="0">
              <a:ln w="0"/>
              <a:solidFill>
                <a:srgbClr val="FF0000"/>
              </a:solidFill>
              <a:effectLst>
                <a:glow rad="1905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Прямоугольник 22">
            <a:extLst>
              <a:ext uri="{FF2B5EF4-FFF2-40B4-BE49-F238E27FC236}">
                <a16:creationId xmlns:a16="http://schemas.microsoft.com/office/drawing/2014/main" id="{BCB892D1-5630-4FF9-9FDD-8F086CFBD48E}"/>
              </a:ext>
            </a:extLst>
          </p:cNvPr>
          <p:cNvSpPr/>
          <p:nvPr/>
        </p:nvSpPr>
        <p:spPr>
          <a:xfrm>
            <a:off x="7429083" y="1695486"/>
            <a:ext cx="49885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b="1" cap="none" spc="0" dirty="0">
                <a:ln w="0"/>
                <a:solidFill>
                  <a:srgbClr val="FF0000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4" name="Прямоугольник 22">
            <a:extLst>
              <a:ext uri="{FF2B5EF4-FFF2-40B4-BE49-F238E27FC236}">
                <a16:creationId xmlns:a16="http://schemas.microsoft.com/office/drawing/2014/main" id="{60132AF9-16BD-4CB4-8995-0DA69A1A2469}"/>
              </a:ext>
            </a:extLst>
          </p:cNvPr>
          <p:cNvSpPr/>
          <p:nvPr/>
        </p:nvSpPr>
        <p:spPr>
          <a:xfrm>
            <a:off x="7902066" y="2255051"/>
            <a:ext cx="130394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>
                <a:ln w="0"/>
                <a:solidFill>
                  <a:schemeClr val="tx1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УРЯ</a:t>
            </a:r>
          </a:p>
        </p:txBody>
      </p:sp>
      <p:sp>
        <p:nvSpPr>
          <p:cNvPr id="56" name="Прямоугольник 22">
            <a:extLst>
              <a:ext uri="{FF2B5EF4-FFF2-40B4-BE49-F238E27FC236}">
                <a16:creationId xmlns:a16="http://schemas.microsoft.com/office/drawing/2014/main" id="{CFAAB836-D549-479A-B78E-E12A1EE07D64}"/>
              </a:ext>
            </a:extLst>
          </p:cNvPr>
          <p:cNvSpPr/>
          <p:nvPr/>
        </p:nvSpPr>
        <p:spPr>
          <a:xfrm>
            <a:off x="7461349" y="2261529"/>
            <a:ext cx="59022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>
                <a:ln w="0"/>
                <a:solidFill>
                  <a:srgbClr val="FF0000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  <a:endParaRPr lang="ru-RU" sz="4400" b="1" cap="none" spc="0" dirty="0">
              <a:ln w="0"/>
              <a:solidFill>
                <a:srgbClr val="FF0000"/>
              </a:solidFill>
              <a:effectLst>
                <a:glow rad="1905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DA9872FA-104E-4CA1-AD1C-6F0DD129634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545" y="373870"/>
            <a:ext cx="2230777" cy="1715313"/>
          </a:xfrm>
          <a:prstGeom prst="roundRect">
            <a:avLst/>
          </a:prstGeom>
        </p:spPr>
      </p:pic>
      <p:sp>
        <p:nvSpPr>
          <p:cNvPr id="55" name="Прямоугольник 22">
            <a:extLst>
              <a:ext uri="{FF2B5EF4-FFF2-40B4-BE49-F238E27FC236}">
                <a16:creationId xmlns:a16="http://schemas.microsoft.com/office/drawing/2014/main" id="{09605021-14ED-4611-9536-D715609B2810}"/>
              </a:ext>
            </a:extLst>
          </p:cNvPr>
          <p:cNvSpPr/>
          <p:nvPr/>
        </p:nvSpPr>
        <p:spPr>
          <a:xfrm>
            <a:off x="7553865" y="1709387"/>
            <a:ext cx="49885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b="1" cap="none" spc="0" dirty="0">
                <a:ln w="0"/>
                <a:solidFill>
                  <a:srgbClr val="FF0000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7" name="Прямоугольник 22">
            <a:extLst>
              <a:ext uri="{FF2B5EF4-FFF2-40B4-BE49-F238E27FC236}">
                <a16:creationId xmlns:a16="http://schemas.microsoft.com/office/drawing/2014/main" id="{0628352F-70C6-4651-B8E2-A95463FE7572}"/>
              </a:ext>
            </a:extLst>
          </p:cNvPr>
          <p:cNvSpPr/>
          <p:nvPr/>
        </p:nvSpPr>
        <p:spPr>
          <a:xfrm>
            <a:off x="7817022" y="2270471"/>
            <a:ext cx="136826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cap="none" spc="0" dirty="0">
                <a:ln w="0"/>
                <a:solidFill>
                  <a:schemeClr val="tx1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ОКС</a:t>
            </a:r>
          </a:p>
        </p:txBody>
      </p:sp>
      <p:sp>
        <p:nvSpPr>
          <p:cNvPr id="58" name="Прямоугольник 22">
            <a:extLst>
              <a:ext uri="{FF2B5EF4-FFF2-40B4-BE49-F238E27FC236}">
                <a16:creationId xmlns:a16="http://schemas.microsoft.com/office/drawing/2014/main" id="{594F52D3-C665-46B0-BF75-12DB4DE12E09}"/>
              </a:ext>
            </a:extLst>
          </p:cNvPr>
          <p:cNvSpPr/>
          <p:nvPr/>
        </p:nvSpPr>
        <p:spPr>
          <a:xfrm>
            <a:off x="7513463" y="1665702"/>
            <a:ext cx="49885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b="1" cap="none" spc="0" dirty="0">
                <a:ln w="0"/>
                <a:solidFill>
                  <a:srgbClr val="FF0000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9" name="Прямоугольник 22">
            <a:extLst>
              <a:ext uri="{FF2B5EF4-FFF2-40B4-BE49-F238E27FC236}">
                <a16:creationId xmlns:a16="http://schemas.microsoft.com/office/drawing/2014/main" id="{56F5BAAE-10CC-4C2A-BE0C-B26FBFCA62D1}"/>
              </a:ext>
            </a:extLst>
          </p:cNvPr>
          <p:cNvSpPr/>
          <p:nvPr/>
        </p:nvSpPr>
        <p:spPr>
          <a:xfrm>
            <a:off x="7411060" y="2284527"/>
            <a:ext cx="59022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>
                <a:ln w="0"/>
                <a:solidFill>
                  <a:srgbClr val="FF0000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  <a:endParaRPr lang="ru-RU" sz="4400" b="1" cap="none" spc="0" dirty="0">
              <a:ln w="0"/>
              <a:solidFill>
                <a:srgbClr val="FF0000"/>
              </a:solidFill>
              <a:effectLst>
                <a:glow rad="1905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1C08B068-4F6D-44FD-BC03-43502B20EB0C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180" b="91016" l="6771" r="89974">
                        <a14:foregroundMark x1="26302" y1="60547" x2="27018" y2="65625"/>
                        <a14:foregroundMark x1="27539" y1="65625" x2="28776" y2="67480"/>
                        <a14:foregroundMark x1="39388" y1="34766" x2="47982" y2="36328"/>
                        <a14:foregroundMark x1="16471" y1="31250" x2="21159" y2="31445"/>
                        <a14:foregroundMark x1="54883" y1="76758" x2="60742" y2="81348"/>
                        <a14:foregroundMark x1="60742" y1="81348" x2="61654" y2="81543"/>
                        <a14:foregroundMark x1="58203" y1="83496" x2="62565" y2="82617"/>
                        <a14:foregroundMark x1="71940" y1="83105" x2="78516" y2="83691"/>
                        <a14:foregroundMark x1="64844" y1="85645" x2="65625" y2="78320"/>
                        <a14:foregroundMark x1="65625" y1="78320" x2="65560" y2="78027"/>
                        <a14:foregroundMark x1="52344" y1="81055" x2="55339" y2="85352"/>
                        <a14:foregroundMark x1="54297" y1="74023" x2="55729" y2="73730"/>
                        <a14:foregroundMark x1="50195" y1="90430" x2="50195" y2="90430"/>
                        <a14:foregroundMark x1="49479" y1="89648" x2="49479" y2="88574"/>
                        <a14:foregroundMark x1="69922" y1="90234" x2="69922" y2="90234"/>
                        <a14:foregroundMark x1="67188" y1="88281" x2="67383" y2="88770"/>
                        <a14:foregroundMark x1="50391" y1="90137" x2="50000" y2="88770"/>
                        <a14:foregroundMark x1="69401" y1="91016" x2="69401" y2="90723"/>
                        <a14:foregroundMark x1="14258" y1="80469" x2="14779" y2="80762"/>
                        <a14:foregroundMark x1="10026" y1="77539" x2="10352" y2="77539"/>
                        <a14:foregroundMark x1="15169" y1="80273" x2="14453" y2="79102"/>
                        <a14:foregroundMark x1="9766" y1="37402" x2="9766" y2="37402"/>
                        <a14:foregroundMark x1="9440" y1="38574" x2="9440" y2="37891"/>
                        <a14:foregroundMark x1="6966" y1="41504" x2="6771" y2="41504"/>
                        <a14:foregroundMark x1="73112" y1="60254" x2="72656" y2="64551"/>
                        <a14:foregroundMark x1="68099" y1="50000" x2="63997" y2="53809"/>
                        <a14:foregroundMark x1="87305" y1="65625" x2="88542" y2="66016"/>
                        <a14:foregroundMark x1="79948" y1="72949" x2="80664" y2="72754"/>
                        <a14:foregroundMark x1="41016" y1="9961" x2="42773" y2="9180"/>
                        <a14:foregroundMark x1="39779" y1="9180" x2="39779" y2="9180"/>
                        <a14:foregroundMark x1="85938" y1="67090" x2="86458" y2="68945"/>
                        <a14:foregroundMark x1="82682" y1="72656" x2="82682" y2="72656"/>
                        <a14:foregroundMark x1="63607" y1="55371" x2="59635" y2="570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95" t="5911" r="8291" b="7311"/>
          <a:stretch/>
        </p:blipFill>
        <p:spPr>
          <a:xfrm>
            <a:off x="7187308" y="404700"/>
            <a:ext cx="2347034" cy="1584118"/>
          </a:xfrm>
          <a:prstGeom prst="rect">
            <a:avLst/>
          </a:prstGeom>
        </p:spPr>
      </p:pic>
      <p:sp>
        <p:nvSpPr>
          <p:cNvPr id="61" name="Прямоугольник 22">
            <a:extLst>
              <a:ext uri="{FF2B5EF4-FFF2-40B4-BE49-F238E27FC236}">
                <a16:creationId xmlns:a16="http://schemas.microsoft.com/office/drawing/2014/main" id="{D4D5155D-5A17-4661-9C2A-8B5A5E32A612}"/>
              </a:ext>
            </a:extLst>
          </p:cNvPr>
          <p:cNvSpPr/>
          <p:nvPr/>
        </p:nvSpPr>
        <p:spPr>
          <a:xfrm>
            <a:off x="7677561" y="2265406"/>
            <a:ext cx="185608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>
                <a:ln w="0"/>
                <a:solidFill>
                  <a:schemeClr val="tx1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АВУК</a:t>
            </a:r>
          </a:p>
        </p:txBody>
      </p:sp>
      <p:sp>
        <p:nvSpPr>
          <p:cNvPr id="62" name="Прямоугольник 22">
            <a:extLst>
              <a:ext uri="{FF2B5EF4-FFF2-40B4-BE49-F238E27FC236}">
                <a16:creationId xmlns:a16="http://schemas.microsoft.com/office/drawing/2014/main" id="{433661B3-18D9-4476-B06F-F02C443F9064}"/>
              </a:ext>
            </a:extLst>
          </p:cNvPr>
          <p:cNvSpPr/>
          <p:nvPr/>
        </p:nvSpPr>
        <p:spPr>
          <a:xfrm>
            <a:off x="7406461" y="1725521"/>
            <a:ext cx="49885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b="1" cap="none" spc="0" dirty="0">
                <a:ln w="0"/>
                <a:solidFill>
                  <a:srgbClr val="FF0000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3" name="Прямоугольник 22">
            <a:extLst>
              <a:ext uri="{FF2B5EF4-FFF2-40B4-BE49-F238E27FC236}">
                <a16:creationId xmlns:a16="http://schemas.microsoft.com/office/drawing/2014/main" id="{6E66414B-1F27-4398-9535-6175B64393DB}"/>
              </a:ext>
            </a:extLst>
          </p:cNvPr>
          <p:cNvSpPr/>
          <p:nvPr/>
        </p:nvSpPr>
        <p:spPr>
          <a:xfrm>
            <a:off x="7333753" y="2275960"/>
            <a:ext cx="59022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>
                <a:ln w="0"/>
                <a:solidFill>
                  <a:srgbClr val="FF0000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endParaRPr lang="ru-RU" sz="4400" b="1" cap="none" spc="0" dirty="0">
              <a:ln w="0"/>
              <a:solidFill>
                <a:srgbClr val="FF0000"/>
              </a:solidFill>
              <a:effectLst>
                <a:glow rad="1905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3A44942A-FD06-4FD6-A552-D99F22F4D99A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961" b="89844" l="8333" r="91667">
                        <a14:foregroundMark x1="91667" y1="59961" x2="91471" y2="57520"/>
                        <a14:foregroundMark x1="9375" y1="58496" x2="8333" y2="58496"/>
                        <a14:backgroundMark x1="40234" y1="68848" x2="40104" y2="63672"/>
                        <a14:backgroundMark x1="58203" y1="73438" x2="59896" y2="707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48" t="11125" r="5995" b="11124"/>
          <a:stretch/>
        </p:blipFill>
        <p:spPr>
          <a:xfrm>
            <a:off x="7201568" y="643685"/>
            <a:ext cx="2339843" cy="138047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AD95053-FB1D-426C-BC8C-6BA159FEFAA2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8164" y="7185"/>
            <a:ext cx="2314420" cy="2357913"/>
          </a:xfrm>
          <a:prstGeom prst="rect">
            <a:avLst/>
          </a:prstGeom>
        </p:spPr>
      </p:pic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28AF960A-87AF-461B-A619-A8B58851DDC8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9737" y="4359728"/>
            <a:ext cx="2167020" cy="2167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653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22222E-6 L -3.75E-6 0.00023 C -0.01158 -0.00116 -0.02278 -0.00254 -0.0345 -2.22222E-6 C -0.05273 0.00417 -0.08789 0.01621 -0.08789 0.01644 C -0.1358 0.04514 -0.07955 0.01389 -0.12213 0.03079 C -0.12487 0.03195 -0.12669 0.03426 -0.1289 0.03634 C -0.13177 0.03912 -0.13815 0.04676 -0.14023 0.05 C -0.14166 0.05209 -0.14283 0.05417 -0.14414 0.05648 C -0.1444 0.05787 -0.14479 0.05926 -0.14505 0.06088 C -0.14609 0.06621 -0.14687 0.07176 -0.14791 0.07732 C -0.14804 0.07824 -0.1483 0.07917 -0.14895 0.08009 C -0.15299 0.08472 -0.1526 0.08079 -0.1526 0.0838 " pathEditMode="relative" rAng="0" ptsTypes="AAAAAAAAAAAA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43" y="41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5065 0.07547 L -0.15065 0.07547 C -0.14804 0.07732 -0.14544 0.07917 -0.14284 0.08148 C -0.14153 0.08287 -0.14075 0.08565 -0.13932 0.08611 C -0.13593 0.08773 -0.13242 0.08727 -0.1289 0.08773 C -0.12721 0.08889 -0.12539 0.08959 -0.12369 0.09097 C -0.12278 0.09167 -0.122 0.09329 -0.12109 0.09398 C -0.11797 0.0963 -0.11471 0.09861 -0.11145 0.10023 C -0.10833 0.10162 -0.10507 0.10232 -0.10182 0.10324 C -0.09114 0.11088 -0.10612 0.10116 -0.08711 0.10787 C -0.08606 0.10834 -0.08528 0.10996 -0.0845 0.11111 C -0.0832 0.1125 -0.08216 0.11412 -0.08099 0.11574 C -0.08034 0.11829 -0.08034 0.12176 -0.07916 0.12338 C -0.07812 0.12523 -0.0763 0.12431 -0.07487 0.125 C -0.07304 0.12593 -0.07135 0.12709 -0.06966 0.12824 C -0.06784 0.13287 -0.06823 0.13334 -0.06523 0.13588 C -0.06497 0.13611 -0.06471 0.13588 -0.06432 0.13588 " pathEditMode="relative" ptsTypes="AAAAAAAAAAAAAAAAA">
                                      <p:cBhvr>
                                        <p:cTn id="5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432 0.13588 L -0.06432 0.13611 C -0.06055 0.1375 -0.05677 0.13958 -0.05273 0.14028 C -0.04974 0.14051 -0.0388 0.12986 -0.03841 0.12963 C -0.03255 0.12569 -0.02656 0.12222 -0.02057 0.11944 C -0.01523 0.11643 -0.00456 0.11319 -0.00456 0.11343 C -0.00143 0.11366 0.00143 0.11343 0.00443 0.11505 C 0.01133 0.11875 0.01003 0.11968 0.01432 0.12569 C 0.01784 0.13056 0.02214 0.13333 0.025 0.14028 C 0.02708 0.14491 0.02891 0.15093 0.03125 0.15463 C 0.03425 0.15926 0.03399 0.15648 0.03399 0.16134 " pathEditMode="relative" rAng="0" ptsTypes="AAAAAAAAAAA">
                                      <p:cBhvr>
                                        <p:cTn id="9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9" y="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00"/>
                            </p:stCondLst>
                            <p:childTnLst>
                              <p:par>
                                <p:cTn id="12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685 0.15463 L 0.03685 0.15463 C 0.03998 0.15556 0.04323 0.15602 0.04636 0.15764 C 0.04766 0.1581 0.04857 0.16019 0.04987 0.16065 C 0.05248 0.16181 0.05508 0.16181 0.05769 0.16227 C 0.06446 0.16991 0.06732 0.17199 0.07253 0.18079 C 0.08516 0.20185 0.07787 0.19283 0.08477 0.20093 C 0.0875 0.20741 0.08894 0.21019 0.09089 0.21806 C 0.09141 0.22014 0.09128 0.22246 0.0918 0.22431 C 0.09232 0.22662 0.09506 0.23264 0.0961 0.23357 C 0.09688 0.23426 0.09792 0.23357 0.09883 0.23357 " pathEditMode="relative" ptsTypes="AAAAAAAAAAA">
                                      <p:cBhvr>
                                        <p:cTn id="1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"/>
                            </p:stCondLst>
                            <p:childTnLst>
                              <p:par>
                                <p:cTn id="15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297 0.2294 L 0.09297 0.2294 C 0.09649 0.22986 0.10013 0.22963 0.10378 0.23079 C 0.10625 0.23172 0.10873 0.2338 0.1112 0.23519 C 0.11237 0.23588 0.11341 0.23611 0.11459 0.23658 C 0.11615 0.23866 0.11771 0.24097 0.11953 0.2426 C 0.12253 0.24514 0.12904 0.24815 0.13203 0.25301 C 0.1336 0.25556 0.13477 0.25903 0.1362 0.26181 C 0.13724 0.26389 0.13841 0.26574 0.13946 0.26783 C 0.13985 0.26922 0.13998 0.27084 0.14037 0.27222 C 0.14297 0.28056 0.14349 0.28079 0.14701 0.28704 C 0.14779 0.29097 0.14909 0.29722 0.14948 0.30185 C 0.14961 0.30278 0.14948 0.30371 0.14948 0.30486 " pathEditMode="relative" ptsTypes="AAAAAAAAAAAAA">
                                      <p:cBhvr>
                                        <p:cTn id="15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"/>
                            </p:stCondLst>
                            <p:childTnLst>
                              <p:par>
                                <p:cTn id="18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961 0.29885 L 0.14961 0.29885 C 0.14701 0.29769 0.14102 0.29352 0.13789 0.29722 C 0.13633 0.29908 0.13581 0.30232 0.13451 0.30463 C 0.13386 0.30602 0.13282 0.30672 0.13203 0.30764 C 0.13034 0.31227 0.13008 0.3125 0.12865 0.31806 C 0.12722 0.32385 0.12448 0.33588 0.12448 0.33588 C 0.12396 0.34167 0.12422 0.34815 0.12292 0.35371 C 0.1224 0.35556 0.12032 0.35347 0.11953 0.3551 C 0.11862 0.35695 0.11901 0.35996 0.11875 0.3625 C 0.11901 0.36597 0.11927 0.36945 0.11953 0.37292 C 0.12045 0.38403 0.12032 0.37824 0.12032 0.38635 " pathEditMode="relative" ptsTypes="AAAAAAAAAAAA">
                                      <p:cBhvr>
                                        <p:cTn id="18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500"/>
                            </p:stCondLst>
                            <p:childTnLst>
                              <p:par>
                                <p:cTn id="2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031 0.38634 L 0.12031 0.38657 L 0.05247 0.38842 C 0.03138 0.39213 -0.00417 0.40856 -0.00417 0.40902 C -0.00808 0.41203 -0.01472 0.41527 -0.01472 0.4199 C -0.01472 0.42476 -0.00755 0.4287 -0.00417 0.4331 C 0.01028 0.45601 -0.00417 0.45 0.01354 0.45601 " pathEditMode="relative" rAng="0" ptsTypes="AAAAAAA">
                                      <p:cBhvr>
                                        <p:cTn id="2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58" y="34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354 0.45602 L 0.01354 0.45625 C 0.01081 0.45556 0.0082 0.45579 0.00573 0.4544 C 0.00417 0.45371 0.00299 0.45093 0.00156 0.44977 C -0.00104 0.44769 -0.00365 0.44653 -0.00625 0.44491 C -0.01042 0.43913 -0.01445 0.43218 -0.01888 0.42755 C -0.02422 0.422 -0.03138 0.42246 -0.03711 0.42153 C -0.07422 0.41436 -0.03503 0.4213 -0.06107 0.4169 L -0.08568 0.41968 C -0.08724 0.41991 -0.08906 0.41945 -0.0905 0.42153 C -0.0918 0.42292 -0.09232 0.42663 -0.09336 0.4294 C -0.09401 0.43102 -0.09479 0.43218 -0.09544 0.43403 C -0.09844 0.44306 -0.09688 0.43913 -0.09831 0.44653 C -0.09857 0.44862 -0.09922 0.4507 -0.09974 0.45278 C -0.10104 0.46065 -0.09948 0.45556 -0.10104 0.46713 C -0.1013 0.46922 -0.10195 0.4713 -0.10248 0.47315 C -0.10313 0.49167 -0.10313 0.48473 -0.10313 0.49399 " pathEditMode="relative" rAng="0" ptsTypes="AAAAAAAAAAAAAAAAA">
                                      <p:cBhvr>
                                        <p:cTn id="25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33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7" fill="hold">
                            <p:stCondLst>
                              <p:cond delay="500"/>
                            </p:stCondLst>
                            <p:childTnLst>
                              <p:par>
                                <p:cTn id="28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286 0.48264 L -0.10286 0.48264 C -0.10768 0.47963 -0.11224 0.4757 -0.11705 0.47361 C -0.12031 0.47222 -0.12382 0.47269 -0.12708 0.47222 L -0.13541 0.47084 C -0.14869 0.47246 -0.14922 0.47222 -0.16458 0.47662 C -0.16718 0.47732 -0.16966 0.47871 -0.17213 0.47963 C -0.17656 0.48565 -0.18086 0.4919 -0.18541 0.49746 C -0.18802 0.50047 -0.19062 0.50301 -0.19297 0.50625 C -0.19531 0.50949 -0.19739 0.5132 -0.19961 0.51667 C -0.20078 0.51829 -0.20182 0.51968 -0.20299 0.52107 C -0.20416 0.52523 -0.2069 0.53588 -0.20885 0.54028 C -0.21054 0.54445 -0.21549 0.5544 -0.21797 0.5581 C -0.22513 0.56898 -0.22461 0.56181 -0.22461 0.57014 " pathEditMode="relative" ptsTypes="AAAAAAAAAAAAAA">
                                      <p:cBhvr>
                                        <p:cTn id="28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>
                      <p:stCondLst>
                        <p:cond delay="indefinite"/>
                      </p:stCondLst>
                      <p:childTnLst>
                        <p:par>
                          <p:cTn id="302" fill="hold">
                            <p:stCondLst>
                              <p:cond delay="0"/>
                            </p:stCondLst>
                            <p:childTnLst>
                              <p:par>
                                <p:cTn id="30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2" fill="hold">
                      <p:stCondLst>
                        <p:cond delay="indefinite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0" fill="hold">
                            <p:stCondLst>
                              <p:cond delay="500"/>
                            </p:stCondLst>
                            <p:childTnLst>
                              <p:par>
                                <p:cTn id="3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461 0.57014 L -0.22461 0.5706 C -0.16472 0.53495 -0.22071 0.56389 -0.18516 0.55231 C -0.18243 0.55115 -0.18008 0.54884 -0.17761 0.54768 C -0.17123 0.5449 -0.16472 0.54352 -0.15834 0.54097 C -0.14961 0.5375 -0.14128 0.53194 -0.13256 0.52986 C -0.12266 0.52731 -0.11263 0.52847 -0.10248 0.52777 C -0.08412 0.53287 -0.10573 0.52777 -0.0694 0.52777 C -0.04232 0.52777 -0.0586 0.53009 -0.03815 0.53194 L 0.02617 0.53634 C 0.03372 0.53727 0.04114 0.53796 0.04856 0.53889 C 0.0526 0.54097 0.05651 0.54305 0.06054 0.5456 C 0.06757 0.55023 0.07747 0.55787 0.08398 0.56342 C 0.08984 0.56852 0.09518 0.57523 0.1013 0.57939 C 0.10924 0.58495 0.12591 0.59259 0.12591 0.59305 C 0.14127 0.625 0.13593 0.62569 0.15169 0.63102 C 0.1552 0.63217 0.15872 0.6324 0.16237 0.6331 C 0.16744 0.63588 0.16588 0.63287 0.16783 0.64027 " pathEditMode="relative" rAng="0" ptsTypes="AAAAAAAAAAAAAAAAAA">
                                      <p:cBhvr>
                                        <p:cTn id="3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22" y="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  <p:bldP spid="30" grpId="0"/>
      <p:bldP spid="30" grpId="1"/>
      <p:bldP spid="31" grpId="0"/>
      <p:bldP spid="31" grpId="1"/>
      <p:bldP spid="33" grpId="0"/>
      <p:bldP spid="33" grpId="1"/>
      <p:bldP spid="34" grpId="0"/>
      <p:bldP spid="34" grpId="1"/>
      <p:bldP spid="35" grpId="0"/>
      <p:bldP spid="35" grpId="1"/>
      <p:bldP spid="25" grpId="0"/>
      <p:bldP spid="25" grpId="1"/>
      <p:bldP spid="27" grpId="0"/>
      <p:bldP spid="27" grpId="1"/>
      <p:bldP spid="36" grpId="0"/>
      <p:bldP spid="36" grpId="1"/>
      <p:bldP spid="38" grpId="0"/>
      <p:bldP spid="38" grpId="1"/>
      <p:bldP spid="39" grpId="0"/>
      <p:bldP spid="39" grpId="1"/>
      <p:bldP spid="40" grpId="0"/>
      <p:bldP spid="40" grpId="1"/>
      <p:bldP spid="42" grpId="0"/>
      <p:bldP spid="42" grpId="1"/>
      <p:bldP spid="43" grpId="0"/>
      <p:bldP spid="43" grpId="1"/>
      <p:bldP spid="44" grpId="0"/>
      <p:bldP spid="44" grpId="1"/>
      <p:bldP spid="50" grpId="0"/>
      <p:bldP spid="50" grpId="1"/>
      <p:bldP spid="51" grpId="0"/>
      <p:bldP spid="51" grpId="1"/>
      <p:bldP spid="52" grpId="0"/>
      <p:bldP spid="52" grpId="1"/>
      <p:bldP spid="46" grpId="0"/>
      <p:bldP spid="46" grpId="1"/>
      <p:bldP spid="48" grpId="0"/>
      <p:bldP spid="48" grpId="1"/>
      <p:bldP spid="47" grpId="0"/>
      <p:bldP spid="47" grpId="1"/>
      <p:bldP spid="54" grpId="0"/>
      <p:bldP spid="54" grpId="1"/>
      <p:bldP spid="56" grpId="0"/>
      <p:bldP spid="56" grpId="1"/>
      <p:bldP spid="55" grpId="0"/>
      <p:bldP spid="55" grpId="1"/>
      <p:bldP spid="57" grpId="0"/>
      <p:bldP spid="57" grpId="1"/>
      <p:bldP spid="58" grpId="0"/>
      <p:bldP spid="58" grpId="1"/>
      <p:bldP spid="59" grpId="0"/>
      <p:bldP spid="59" grpId="1"/>
      <p:bldP spid="61" grpId="0"/>
      <p:bldP spid="61" grpId="1"/>
      <p:bldP spid="62" grpId="0"/>
      <p:bldP spid="62" grpId="1"/>
      <p:bldP spid="63" grpId="0"/>
      <p:bldP spid="63" grpId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D542728D-FAD3-4389-8AD6-5C8DC935F0C3}"/>
</file>

<file path=customXml/itemProps2.xml><?xml version="1.0" encoding="utf-8"?>
<ds:datastoreItem xmlns:ds="http://schemas.openxmlformats.org/officeDocument/2006/customXml" ds:itemID="{DD237FCC-CB1F-4CA1-9BAB-A96920A0F77B}"/>
</file>

<file path=customXml/itemProps3.xml><?xml version="1.0" encoding="utf-8"?>
<ds:datastoreItem xmlns:ds="http://schemas.openxmlformats.org/officeDocument/2006/customXml" ds:itemID="{8EFF2899-A548-4398-995C-507DFB53C098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</Words>
  <Application>Microsoft Office PowerPoint</Application>
  <PresentationFormat>Широкий екран</PresentationFormat>
  <Paragraphs>30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2</cp:revision>
  <dcterms:created xsi:type="dcterms:W3CDTF">2026-03-01T17:31:36Z</dcterms:created>
  <dcterms:modified xsi:type="dcterms:W3CDTF">2026-03-01T17:35:45Z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