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E2B79-193E-4933-B079-6C445E28B75B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E93F9-6A11-4D8B-952C-9BC1B2DDF2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54057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E93F9-6A11-4D8B-952C-9BC1B2DDF2DF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5472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4E00D1-0331-45CD-A8D8-39D06A4BF6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1849428-B234-4B70-8CAC-B1E2650B4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D4AF3AE-10DF-4888-AD55-D66D27181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2CE6-445B-4D2C-867C-94497BB18D99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C90E2C5-B1F0-4E44-83FE-CFED965D1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95985E4-11B3-4E8C-81DB-DF34F3F9A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638E-2C84-46A3-A105-07FFA5AD689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7220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2692B8-6CCA-4802-9F00-66901716D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633555D-697D-46CB-A870-0CB80F176C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A72F42D-9765-409C-AC1A-92FD5026E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2CE6-445B-4D2C-867C-94497BB18D99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091A73E-5D83-4066-9CE2-F7021663F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25859C0-30AA-4352-9BA2-C1EB020D4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638E-2C84-46A3-A105-07FFA5AD689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8371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E40B12C-DC6D-4F5A-B2A9-A740C19CCB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A8DE689-8EF7-4182-BE52-7808EEFF47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2FA0700-3B7B-418D-AAF2-5B75E4D18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2CE6-445B-4D2C-867C-94497BB18D99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42B8CA8-9775-4346-A683-632654433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CE9207D-B71A-4857-AEA6-9D823AB49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638E-2C84-46A3-A105-07FFA5AD689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4349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46F67D-D4E1-403D-A79C-8A53E2D09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113CB07-9332-4C35-AC05-28AC53D64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2615923-F8A7-4CBB-BD8B-1BCFC6AD7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2CE6-445B-4D2C-867C-94497BB18D99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ADF011E-0E8D-4777-9CAF-2AE9A0536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68597A2-CD23-45C5-8114-B06EF4537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638E-2C84-46A3-A105-07FFA5AD689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9127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971F4C-6136-4233-A9EB-AED1EC4F6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9535363-2CA3-4DBE-BB46-FA3CFD61F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7CB0B77-F100-4562-B718-57B536544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2CE6-445B-4D2C-867C-94497BB18D99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DD40FA7-F027-4A6E-96A3-CA3C2EDA0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6F8EAB9-785F-43EF-A1CF-216CFDD8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638E-2C84-46A3-A105-07FFA5AD689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02583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6B07F-4E90-426C-A32C-DE933E7EA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27EDD5E-D944-4BCE-BD44-F771007D0D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88316E4-6028-4870-8D83-EFACC80DFF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71E13A4-CDA5-4E66-9E88-00E6D56F1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2CE6-445B-4D2C-867C-94497BB18D99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4AD5E12-B11D-48C3-B38F-33A2A7B41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13B6A99-F78C-423D-92DF-53940F201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638E-2C84-46A3-A105-07FFA5AD689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75448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95B6B1-0146-4EAC-A5A8-A8778A3AB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FE3CB1A-192B-4A20-9780-EB60274C0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1E8A710-90B1-4F9D-B872-FBDC9A3553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6E89453E-E9F2-4F66-83E0-69507308B5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754CD66-B8D4-42C8-8B95-D15DB19E8D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ABB1C9CE-6076-4051-97F3-3579FA931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2CE6-445B-4D2C-867C-94497BB18D99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47E4BF7-0E22-4EAB-AF59-25BF52E2D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AD3E5C9-CF07-4A56-96AF-EE37C282C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638E-2C84-46A3-A105-07FFA5AD689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02699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57A0A3-73D1-46FA-B86D-0FBCB62AA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5807484-B375-4CF4-8B6B-8BCD53E16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2CE6-445B-4D2C-867C-94497BB18D99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CA07871D-6E6F-4D62-B8C0-DA9B79FBD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79D1D09-698B-41A2-AEBD-584985477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638E-2C84-46A3-A105-07FFA5AD689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98323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6FF9F35-D450-466F-87C5-94E137C0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2CE6-445B-4D2C-867C-94497BB18D99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E07ACD1-601B-41B1-A4F5-0DA3BA53D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EBBCE7E-5B87-4534-AB4C-2E6A1DB20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638E-2C84-46A3-A105-07FFA5AD689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2569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EA3F6-BCE3-49E6-85D8-25DC497F2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71739D0-AB88-40A3-8D51-F67F12BBF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51DEA76-FDA4-40D2-99DD-5BBEB7CE8A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429A974-F9C5-41C2-B1B4-1B7F0B474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2CE6-445B-4D2C-867C-94497BB18D99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DA1C400-B983-47FF-8D80-AF0EA5D7C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1C4ED6C-2B17-42D9-B0D2-286052BBF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638E-2C84-46A3-A105-07FFA5AD689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5770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A4F64D-A522-46C9-B058-7E2049A8C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DD155726-0E3E-4C39-99FD-8283B97A78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11FB6E9-7F56-4C83-ABFB-AF04A04A6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6E96B9D-F1E7-4CCC-9A02-9138D06D9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2CE6-445B-4D2C-867C-94497BB18D99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8A26EE5-F105-4D05-86C1-89283EF24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2A286B0-9B04-469D-B714-08FFFC6A4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638E-2C84-46A3-A105-07FFA5AD689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9586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E81EAE96-2DC6-4AB1-BCAF-AC8587340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7FC0492-E0F5-4BBA-8998-5291B176C7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BBE7D0C-DA7D-4760-B40C-8AC145D5C5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E2CE6-445B-4D2C-867C-94497BB18D99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BCF88E0-B491-44E3-8782-7347330AA3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9504CA8-E928-43FB-B802-33A3972F7A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0638E-2C84-46A3-A105-07FFA5AD689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8883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20.png"/><Relationship Id="rId21" Type="http://schemas.microsoft.com/office/2007/relationships/hdphoto" Target="../media/hdphoto9.wdp"/><Relationship Id="rId34" Type="http://schemas.openxmlformats.org/officeDocument/2006/relationships/image" Target="../media/image17.png"/><Relationship Id="rId7" Type="http://schemas.microsoft.com/office/2007/relationships/hdphoto" Target="../media/hdphoto2.wdp"/><Relationship Id="rId12" Type="http://schemas.openxmlformats.org/officeDocument/2006/relationships/image" Target="../media/image6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33" Type="http://schemas.microsoft.com/office/2007/relationships/hdphoto" Target="../media/hdphoto15.wdp"/><Relationship Id="rId38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4.wdp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microsoft.com/office/2007/relationships/hdphoto" Target="../media/hdphoto17.wdp"/><Relationship Id="rId40" Type="http://schemas.openxmlformats.org/officeDocument/2006/relationships/image" Target="../media/image21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4.png"/><Relationship Id="rId36" Type="http://schemas.openxmlformats.org/officeDocument/2006/relationships/image" Target="../media/image18.png"/><Relationship Id="rId10" Type="http://schemas.openxmlformats.org/officeDocument/2006/relationships/image" Target="../media/image5.png"/><Relationship Id="rId19" Type="http://schemas.microsoft.com/office/2007/relationships/hdphoto" Target="../media/hdphoto8.wdp"/><Relationship Id="rId31" Type="http://schemas.microsoft.com/office/2007/relationships/hdphoto" Target="../media/hdphoto14.wdp"/><Relationship Id="rId4" Type="http://schemas.openxmlformats.org/officeDocument/2006/relationships/image" Target="../media/image2.png"/><Relationship Id="rId9" Type="http://schemas.microsoft.com/office/2007/relationships/hdphoto" Target="../media/hdphoto3.wdp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2.wdp"/><Relationship Id="rId30" Type="http://schemas.openxmlformats.org/officeDocument/2006/relationships/image" Target="../media/image15.png"/><Relationship Id="rId35" Type="http://schemas.microsoft.com/office/2007/relationships/hdphoto" Target="../media/hdphoto16.wdp"/><Relationship Id="rId8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501D48-8B1B-43F9-A14C-36FBB15307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Прямокутник: округлені кути 25">
            <a:extLst>
              <a:ext uri="{FF2B5EF4-FFF2-40B4-BE49-F238E27FC236}">
                <a16:creationId xmlns:a16="http://schemas.microsoft.com/office/drawing/2014/main" id="{F91161BA-8ADD-4384-A00E-10DCB95A4712}"/>
              </a:ext>
            </a:extLst>
          </p:cNvPr>
          <p:cNvSpPr/>
          <p:nvPr/>
        </p:nvSpPr>
        <p:spPr>
          <a:xfrm>
            <a:off x="779250" y="1874807"/>
            <a:ext cx="8971473" cy="48279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1C67C9CB-6DF8-4550-B8B9-7429DA39542D}"/>
              </a:ext>
            </a:extLst>
          </p:cNvPr>
          <p:cNvSpPr/>
          <p:nvPr/>
        </p:nvSpPr>
        <p:spPr>
          <a:xfrm>
            <a:off x="715991" y="155275"/>
            <a:ext cx="8971473" cy="159157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CC43A6D-4239-4E72-8835-ED47886C3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03" b="89941" l="9961" r="89941">
                        <a14:foregroundMark x1="23340" y1="55469" x2="20508" y2="53613"/>
                        <a14:foregroundMark x1="56934" y1="10547" x2="54785" y2="8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92" y="191937"/>
            <a:ext cx="1518250" cy="151825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728820C-76FC-453C-A7E1-4BB0A4F9B4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992" y="127958"/>
            <a:ext cx="1646208" cy="164620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CCF6EC2-9472-45C6-991A-D132F06FD8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73" b="90723" l="9961" r="89844">
                        <a14:foregroundMark x1="61133" y1="47070" x2="50586" y2="65137"/>
                        <a14:foregroundMark x1="50586" y1="65137" x2="49121" y2="66309"/>
                        <a14:foregroundMark x1="49023" y1="57715" x2="54785" y2="64551"/>
                        <a14:foregroundMark x1="54980" y1="89844" x2="55371" y2="90820"/>
                        <a14:foregroundMark x1="30859" y1="9473" x2="30859" y2="9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200" y="127958"/>
            <a:ext cx="1591574" cy="159157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10E605D-3FEF-4D49-97E4-06B7B9F600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36" b="93457" l="9961" r="89844">
                        <a14:foregroundMark x1="45215" y1="9668" x2="43457" y2="7031"/>
                        <a14:foregroundMark x1="62109" y1="7422" x2="60059" y2="6836"/>
                        <a14:foregroundMark x1="50781" y1="93457" x2="48926" y2="9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74" y="213324"/>
            <a:ext cx="1466221" cy="146622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0A82C8B-B92D-4E25-8D60-F9FFADD9F8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29" b="92188" l="9961" r="89844">
                        <a14:foregroundMark x1="52148" y1="9180" x2="52441" y2="7129"/>
                        <a14:foregroundMark x1="50879" y1="92188" x2="51074" y2="91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884" y="213324"/>
            <a:ext cx="1554912" cy="1554912"/>
          </a:xfrm>
          <a:prstGeom prst="rect">
            <a:avLst/>
          </a:prstGeom>
        </p:spPr>
      </p:pic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0446D0F3-CB1B-4328-89CA-B88A8FEC5AC3}"/>
              </a:ext>
            </a:extLst>
          </p:cNvPr>
          <p:cNvGrpSpPr/>
          <p:nvPr/>
        </p:nvGrpSpPr>
        <p:grpSpPr>
          <a:xfrm>
            <a:off x="879896" y="2385204"/>
            <a:ext cx="3429000" cy="3429000"/>
            <a:chOff x="879896" y="2385204"/>
            <a:chExt cx="3429000" cy="342900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7EE5B454-723B-4714-AD41-FE47F3C9B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961" b="89844" l="8887" r="92578">
                          <a14:foregroundMark x1="8887" y1="52246" x2="9082" y2="61133"/>
                          <a14:foregroundMark x1="89453" y1="50781" x2="92578" y2="64160"/>
                          <a14:foregroundMark x1="92578" y1="64160" x2="92578" y2="655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896" y="2385204"/>
              <a:ext cx="3429000" cy="342900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5950810-E836-4ECB-8987-5D47DFC1BD80}"/>
                </a:ext>
              </a:extLst>
            </p:cNvPr>
            <p:cNvSpPr txBox="1"/>
            <p:nvPr/>
          </p:nvSpPr>
          <p:spPr>
            <a:xfrm>
              <a:off x="1424380" y="5230540"/>
              <a:ext cx="25118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ВЕЛОСИПЕД</a:t>
              </a:r>
            </a:p>
          </p:txBody>
        </p:sp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4D406F1E-A982-4848-8A93-49C4356D06AD}"/>
              </a:ext>
            </a:extLst>
          </p:cNvPr>
          <p:cNvGrpSpPr/>
          <p:nvPr/>
        </p:nvGrpSpPr>
        <p:grpSpPr>
          <a:xfrm>
            <a:off x="5088147" y="2484137"/>
            <a:ext cx="4395865" cy="3709085"/>
            <a:chOff x="5088147" y="2484137"/>
            <a:chExt cx="4395865" cy="3709085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BEDD6894-58D6-4082-A41D-5F5E9BD2313F}"/>
                </a:ext>
              </a:extLst>
            </p:cNvPr>
            <p:cNvSpPr/>
            <p:nvPr/>
          </p:nvSpPr>
          <p:spPr>
            <a:xfrm>
              <a:off x="5204243" y="5492150"/>
              <a:ext cx="707366" cy="7010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56993D57-F9F6-48EE-BCC6-CFD79C663082}"/>
                </a:ext>
              </a:extLst>
            </p:cNvPr>
            <p:cNvSpPr/>
            <p:nvPr/>
          </p:nvSpPr>
          <p:spPr>
            <a:xfrm>
              <a:off x="6091688" y="5492150"/>
              <a:ext cx="707366" cy="7010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AAA35BF1-642B-4CC5-95BC-2EF617C257DD}"/>
                </a:ext>
              </a:extLst>
            </p:cNvPr>
            <p:cNvSpPr/>
            <p:nvPr/>
          </p:nvSpPr>
          <p:spPr>
            <a:xfrm>
              <a:off x="6955048" y="5492150"/>
              <a:ext cx="707366" cy="701072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9256EE9B-2BA0-4FC8-9A97-F31B8589771E}"/>
                </a:ext>
              </a:extLst>
            </p:cNvPr>
            <p:cNvSpPr/>
            <p:nvPr/>
          </p:nvSpPr>
          <p:spPr>
            <a:xfrm>
              <a:off x="7760180" y="5492150"/>
              <a:ext cx="707366" cy="70107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5E87243A-EAA6-4EA0-AF72-9F7172735B66}"/>
                </a:ext>
              </a:extLst>
            </p:cNvPr>
            <p:cNvSpPr/>
            <p:nvPr/>
          </p:nvSpPr>
          <p:spPr>
            <a:xfrm>
              <a:off x="8627135" y="5492150"/>
              <a:ext cx="707366" cy="701072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BAC5B422-0A67-4945-9A5A-B70306BE9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961" b="89844" l="1953" r="97461">
                          <a14:foregroundMark x1="6836" y1="44238" x2="6055" y2="42871"/>
                          <a14:foregroundMark x1="2083" y1="52246" x2="2344" y2="54980"/>
                          <a14:foregroundMark x1="92188" y1="46582" x2="93815" y2="49512"/>
                          <a14:foregroundMark x1="97266" y1="62012" x2="97461" y2="61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8147" y="2484137"/>
              <a:ext cx="4340166" cy="290737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5185818-8B62-4919-9C64-89061C63480C}"/>
                </a:ext>
              </a:extLst>
            </p:cNvPr>
            <p:cNvSpPr txBox="1"/>
            <p:nvPr/>
          </p:nvSpPr>
          <p:spPr>
            <a:xfrm>
              <a:off x="5242145" y="4868289"/>
              <a:ext cx="42418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ВЕ – ЛО – СИ – ПЕ - ДЫ</a:t>
              </a:r>
            </a:p>
          </p:txBody>
        </p:sp>
      </p:grpSp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EFFF71CB-ECA5-4384-A99C-33781B85D01D}"/>
              </a:ext>
            </a:extLst>
          </p:cNvPr>
          <p:cNvGrpSpPr/>
          <p:nvPr/>
        </p:nvGrpSpPr>
        <p:grpSpPr>
          <a:xfrm>
            <a:off x="726777" y="2956704"/>
            <a:ext cx="3429000" cy="2797056"/>
            <a:chOff x="879896" y="2956704"/>
            <a:chExt cx="3429000" cy="2797056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8706685-0162-488E-9AD1-598E7C357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8984" b="89941" l="9961" r="89974">
                          <a14:foregroundMark x1="56510" y1="8984" x2="65104" y2="16113"/>
                          <a14:foregroundMark x1="42578" y1="17383" x2="33724" y2="13379"/>
                          <a14:foregroundMark x1="27799" y1="11230" x2="32227" y2="10742"/>
                          <a14:foregroundMark x1="38411" y1="12109" x2="48503" y2="10352"/>
                          <a14:foregroundMark x1="67448" y1="14258" x2="81120" y2="19629"/>
                          <a14:foregroundMark x1="39323" y1="22266" x2="25130" y2="165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9896" y="2956704"/>
              <a:ext cx="3429000" cy="22860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1CE535A-F178-4786-BF3E-85FFD83736EB}"/>
                </a:ext>
              </a:extLst>
            </p:cNvPr>
            <p:cNvSpPr txBox="1"/>
            <p:nvPr/>
          </p:nvSpPr>
          <p:spPr>
            <a:xfrm>
              <a:off x="1424380" y="5230540"/>
              <a:ext cx="22795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АКВАРИУМ</a:t>
              </a:r>
            </a:p>
          </p:txBody>
        </p:sp>
      </p:grpSp>
      <p:grpSp>
        <p:nvGrpSpPr>
          <p:cNvPr id="29" name="Групувати 28">
            <a:extLst>
              <a:ext uri="{FF2B5EF4-FFF2-40B4-BE49-F238E27FC236}">
                <a16:creationId xmlns:a16="http://schemas.microsoft.com/office/drawing/2014/main" id="{9682C05E-D780-4040-B561-2542C3F5F14D}"/>
              </a:ext>
            </a:extLst>
          </p:cNvPr>
          <p:cNvGrpSpPr/>
          <p:nvPr/>
        </p:nvGrpSpPr>
        <p:grpSpPr>
          <a:xfrm>
            <a:off x="5035673" y="2192024"/>
            <a:ext cx="4340166" cy="4052098"/>
            <a:chOff x="5063523" y="2141124"/>
            <a:chExt cx="4340166" cy="4052098"/>
          </a:xfrm>
        </p:grpSpPr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532525BE-2FDF-453E-897F-3FD0B46B0363}"/>
                </a:ext>
              </a:extLst>
            </p:cNvPr>
            <p:cNvSpPr/>
            <p:nvPr/>
          </p:nvSpPr>
          <p:spPr>
            <a:xfrm>
              <a:off x="5204243" y="5492150"/>
              <a:ext cx="707366" cy="7010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E4A502DA-6752-4D1C-9B13-D7A508F8F486}"/>
                </a:ext>
              </a:extLst>
            </p:cNvPr>
            <p:cNvSpPr/>
            <p:nvPr/>
          </p:nvSpPr>
          <p:spPr>
            <a:xfrm>
              <a:off x="6091688" y="5492150"/>
              <a:ext cx="707366" cy="701072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1415C084-9F0D-4294-BFF7-1976D76BFD4A}"/>
                </a:ext>
              </a:extLst>
            </p:cNvPr>
            <p:cNvSpPr/>
            <p:nvPr/>
          </p:nvSpPr>
          <p:spPr>
            <a:xfrm>
              <a:off x="6955048" y="5492150"/>
              <a:ext cx="707366" cy="7010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87055BB5-3077-461B-99D9-979BE9168B9E}"/>
                </a:ext>
              </a:extLst>
            </p:cNvPr>
            <p:cNvSpPr/>
            <p:nvPr/>
          </p:nvSpPr>
          <p:spPr>
            <a:xfrm>
              <a:off x="7760180" y="5492150"/>
              <a:ext cx="707366" cy="701072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B85095D1-88C7-47D9-9858-0362AA5F25B0}"/>
                </a:ext>
              </a:extLst>
            </p:cNvPr>
            <p:cNvSpPr/>
            <p:nvPr/>
          </p:nvSpPr>
          <p:spPr>
            <a:xfrm>
              <a:off x="8627135" y="5492150"/>
              <a:ext cx="707366" cy="70107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F88A4D97-9843-4A76-AF6E-7015049B7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9961" b="89941" l="8138" r="93750">
                          <a14:foregroundMark x1="11133" y1="46680" x2="8333" y2="44922"/>
                          <a14:foregroundMark x1="75977" y1="19336" x2="81576" y2="45313"/>
                          <a14:foregroundMark x1="88867" y1="76855" x2="92122" y2="63867"/>
                          <a14:foregroundMark x1="85352" y1="12305" x2="79688" y2="14355"/>
                          <a14:foregroundMark x1="65690" y1="10547" x2="82292" y2="17578"/>
                          <a14:foregroundMark x1="77865" y1="89551" x2="77865" y2="89551"/>
                          <a14:foregroundMark x1="60742" y1="36523" x2="60742" y2="36523"/>
                          <a14:foregroundMark x1="93750" y1="57227" x2="93750" y2="57227"/>
                          <a14:foregroundMark x1="62630" y1="14063" x2="65690" y2="14063"/>
                          <a14:foregroundMark x1="65885" y1="12988" x2="69857" y2="11230"/>
                          <a14:foregroundMark x1="76888" y1="10547" x2="76888" y2="10547"/>
                          <a14:foregroundMark x1="84180" y1="12598" x2="80859" y2="10156"/>
                          <a14:foregroundMark x1="72917" y1="84277" x2="77865" y2="86035"/>
                          <a14:foregroundMark x1="75977" y1="89941" x2="75977" y2="89941"/>
                          <a14:foregroundMark x1="70117" y1="88184" x2="71549" y2="88184"/>
                          <a14:foregroundMark x1="72721" y1="89551" x2="74089" y2="89551"/>
                          <a14:foregroundMark x1="77344" y1="89551" x2="78776" y2="88867"/>
                          <a14:foregroundMark x1="34049" y1="44922" x2="29883" y2="414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63523" y="2141124"/>
              <a:ext cx="4340166" cy="2893444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9D764C2-CBBB-44B7-B53E-C0CCF31EB7AF}"/>
                </a:ext>
              </a:extLst>
            </p:cNvPr>
            <p:cNvSpPr txBox="1"/>
            <p:nvPr/>
          </p:nvSpPr>
          <p:spPr>
            <a:xfrm>
              <a:off x="5242145" y="4868289"/>
              <a:ext cx="40092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АК – ВА – РИ – У - МЫ</a:t>
              </a:r>
            </a:p>
          </p:txBody>
        </p:sp>
      </p:grpSp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E8A75F45-6D83-4507-A13A-D3FDC2BFE691}"/>
              </a:ext>
            </a:extLst>
          </p:cNvPr>
          <p:cNvGrpSpPr/>
          <p:nvPr/>
        </p:nvGrpSpPr>
        <p:grpSpPr>
          <a:xfrm>
            <a:off x="961439" y="2358589"/>
            <a:ext cx="3448103" cy="3389494"/>
            <a:chOff x="1056840" y="2364266"/>
            <a:chExt cx="3448103" cy="3389494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E05AE52B-A171-420F-9143-154CDE49B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9961" b="89974" l="8594" r="91113">
                          <a14:foregroundMark x1="8691" y1="47917" x2="8691" y2="47917"/>
                          <a14:foregroundMark x1="91113" y1="41341" x2="91113" y2="413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80" b="24971"/>
            <a:stretch/>
          </p:blipFill>
          <p:spPr>
            <a:xfrm>
              <a:off x="1056840" y="2364266"/>
              <a:ext cx="3448103" cy="3090282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A515717-4F86-4571-ABE0-81EB39BB4A9A}"/>
                </a:ext>
              </a:extLst>
            </p:cNvPr>
            <p:cNvSpPr txBox="1"/>
            <p:nvPr/>
          </p:nvSpPr>
          <p:spPr>
            <a:xfrm>
              <a:off x="1424380" y="5230540"/>
              <a:ext cx="29063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ГИППОПОТАМ</a:t>
              </a:r>
            </a:p>
          </p:txBody>
        </p:sp>
      </p:grpSp>
      <p:grpSp>
        <p:nvGrpSpPr>
          <p:cNvPr id="45" name="Групувати 44">
            <a:extLst>
              <a:ext uri="{FF2B5EF4-FFF2-40B4-BE49-F238E27FC236}">
                <a16:creationId xmlns:a16="http://schemas.microsoft.com/office/drawing/2014/main" id="{81D6DADD-7CB1-4859-BE3C-2EE51A185B1F}"/>
              </a:ext>
            </a:extLst>
          </p:cNvPr>
          <p:cNvGrpSpPr/>
          <p:nvPr/>
        </p:nvGrpSpPr>
        <p:grpSpPr>
          <a:xfrm>
            <a:off x="4155777" y="1850821"/>
            <a:ext cx="5589818" cy="4469635"/>
            <a:chOff x="4500244" y="1765605"/>
            <a:chExt cx="5589818" cy="4469635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17705255-204A-4CCD-A927-BF61810F6CDF}"/>
                </a:ext>
              </a:extLst>
            </p:cNvPr>
            <p:cNvSpPr/>
            <p:nvPr/>
          </p:nvSpPr>
          <p:spPr>
            <a:xfrm>
              <a:off x="6918294" y="5516517"/>
              <a:ext cx="707366" cy="7010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9AE05DDD-1434-450C-8732-854D89D58C21}"/>
                </a:ext>
              </a:extLst>
            </p:cNvPr>
            <p:cNvSpPr/>
            <p:nvPr/>
          </p:nvSpPr>
          <p:spPr>
            <a:xfrm>
              <a:off x="6091688" y="5492150"/>
              <a:ext cx="707366" cy="701072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45E184FE-9A17-4F75-B028-1E2A8B6E8F6B}"/>
                </a:ext>
              </a:extLst>
            </p:cNvPr>
            <p:cNvSpPr/>
            <p:nvPr/>
          </p:nvSpPr>
          <p:spPr>
            <a:xfrm>
              <a:off x="5194944" y="5514194"/>
              <a:ext cx="707366" cy="7010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154662E6-7FD8-45A5-ADC9-1C23C9DEC6E8}"/>
                </a:ext>
              </a:extLst>
            </p:cNvPr>
            <p:cNvSpPr/>
            <p:nvPr/>
          </p:nvSpPr>
          <p:spPr>
            <a:xfrm>
              <a:off x="8638293" y="5492150"/>
              <a:ext cx="707366" cy="701072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05CD249D-18C5-4F01-B643-8076E0874969}"/>
                </a:ext>
              </a:extLst>
            </p:cNvPr>
            <p:cNvSpPr/>
            <p:nvPr/>
          </p:nvSpPr>
          <p:spPr>
            <a:xfrm>
              <a:off x="7811687" y="5534168"/>
              <a:ext cx="707366" cy="70107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E7A586D5-B79F-4755-A0DA-0A77B63F4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961" b="89844" l="6445" r="92188">
                          <a14:foregroundMark x1="9049" y1="43262" x2="6510" y2="45020"/>
                          <a14:foregroundMark x1="91471" y1="47461" x2="92188" y2="474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00244" y="1765605"/>
              <a:ext cx="5589818" cy="3726545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FE40547-F64A-4D94-8F36-68CE2137076E}"/>
                </a:ext>
              </a:extLst>
            </p:cNvPr>
            <p:cNvSpPr txBox="1"/>
            <p:nvPr/>
          </p:nvSpPr>
          <p:spPr>
            <a:xfrm>
              <a:off x="4969595" y="4906372"/>
              <a:ext cx="46359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ГИП – ПО – ПО – ТА - МЫ</a:t>
              </a:r>
            </a:p>
          </p:txBody>
        </p:sp>
      </p:grpSp>
      <p:grpSp>
        <p:nvGrpSpPr>
          <p:cNvPr id="53" name="Групувати 52">
            <a:extLst>
              <a:ext uri="{FF2B5EF4-FFF2-40B4-BE49-F238E27FC236}">
                <a16:creationId xmlns:a16="http://schemas.microsoft.com/office/drawing/2014/main" id="{F155A295-37CB-480D-A40F-7F8DBAA8D1D3}"/>
              </a:ext>
            </a:extLst>
          </p:cNvPr>
          <p:cNvGrpSpPr/>
          <p:nvPr/>
        </p:nvGrpSpPr>
        <p:grpSpPr>
          <a:xfrm>
            <a:off x="798928" y="2663720"/>
            <a:ext cx="3448103" cy="3389494"/>
            <a:chOff x="1056840" y="2364266"/>
            <a:chExt cx="3448103" cy="3389494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421D50D2-D6E5-44B8-A9E7-FD2557F38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8496" b="89844" l="20052" r="79753">
                          <a14:foregroundMark x1="21419" y1="53906" x2="20117" y2="52539"/>
                          <a14:foregroundMark x1="61328" y1="12500" x2="59375" y2="8496"/>
                          <a14:foregroundMark x1="79492" y1="48340" x2="79492" y2="483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07" r="12807"/>
            <a:stretch/>
          </p:blipFill>
          <p:spPr>
            <a:xfrm>
              <a:off x="1056840" y="2364266"/>
              <a:ext cx="3448103" cy="3090282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C7DDA87-C4A0-4C4D-93B7-C3A75105C673}"/>
                </a:ext>
              </a:extLst>
            </p:cNvPr>
            <p:cNvSpPr txBox="1"/>
            <p:nvPr/>
          </p:nvSpPr>
          <p:spPr>
            <a:xfrm>
              <a:off x="1424380" y="5230540"/>
              <a:ext cx="28185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ФОТОКАМЕРА</a:t>
              </a:r>
            </a:p>
          </p:txBody>
        </p:sp>
      </p:grpSp>
      <p:grpSp>
        <p:nvGrpSpPr>
          <p:cNvPr id="56" name="Групувати 55">
            <a:extLst>
              <a:ext uri="{FF2B5EF4-FFF2-40B4-BE49-F238E27FC236}">
                <a16:creationId xmlns:a16="http://schemas.microsoft.com/office/drawing/2014/main" id="{7F31266A-BB2B-4C1E-97D9-593AC078448A}"/>
              </a:ext>
            </a:extLst>
          </p:cNvPr>
          <p:cNvGrpSpPr/>
          <p:nvPr/>
        </p:nvGrpSpPr>
        <p:grpSpPr>
          <a:xfrm>
            <a:off x="4293005" y="1810802"/>
            <a:ext cx="5589817" cy="4796117"/>
            <a:chOff x="4514765" y="1430882"/>
            <a:chExt cx="5589817" cy="4796117"/>
          </a:xfrm>
        </p:grpSpPr>
        <p:sp>
          <p:nvSpPr>
            <p:cNvPr id="57" name="Овал 56">
              <a:extLst>
                <a:ext uri="{FF2B5EF4-FFF2-40B4-BE49-F238E27FC236}">
                  <a16:creationId xmlns:a16="http://schemas.microsoft.com/office/drawing/2014/main" id="{C23A383F-8547-45BC-8A03-87EBBF252CC4}"/>
                </a:ext>
              </a:extLst>
            </p:cNvPr>
            <p:cNvSpPr/>
            <p:nvPr/>
          </p:nvSpPr>
          <p:spPr>
            <a:xfrm>
              <a:off x="7789594" y="5504430"/>
              <a:ext cx="707366" cy="7010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8" name="Овал 57">
              <a:extLst>
                <a:ext uri="{FF2B5EF4-FFF2-40B4-BE49-F238E27FC236}">
                  <a16:creationId xmlns:a16="http://schemas.microsoft.com/office/drawing/2014/main" id="{3F060A2C-F95A-4A26-8696-5EE04164761D}"/>
                </a:ext>
              </a:extLst>
            </p:cNvPr>
            <p:cNvSpPr/>
            <p:nvPr/>
          </p:nvSpPr>
          <p:spPr>
            <a:xfrm>
              <a:off x="6091688" y="5492150"/>
              <a:ext cx="707366" cy="701072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9" name="Овал 58">
              <a:extLst>
                <a:ext uri="{FF2B5EF4-FFF2-40B4-BE49-F238E27FC236}">
                  <a16:creationId xmlns:a16="http://schemas.microsoft.com/office/drawing/2014/main" id="{A61E6C54-FAC6-4D5A-822D-40DE44063E40}"/>
                </a:ext>
              </a:extLst>
            </p:cNvPr>
            <p:cNvSpPr/>
            <p:nvPr/>
          </p:nvSpPr>
          <p:spPr>
            <a:xfrm>
              <a:off x="8670063" y="5525927"/>
              <a:ext cx="707366" cy="7010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60177788-F080-4744-B83E-7DB4AB564474}"/>
                </a:ext>
              </a:extLst>
            </p:cNvPr>
            <p:cNvSpPr/>
            <p:nvPr/>
          </p:nvSpPr>
          <p:spPr>
            <a:xfrm>
              <a:off x="5247171" y="5492150"/>
              <a:ext cx="707366" cy="701072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id="{E39ECC79-FD66-4D90-A749-3B52AF7AF058}"/>
                </a:ext>
              </a:extLst>
            </p:cNvPr>
            <p:cNvSpPr/>
            <p:nvPr/>
          </p:nvSpPr>
          <p:spPr>
            <a:xfrm>
              <a:off x="6922851" y="5501705"/>
              <a:ext cx="707366" cy="70107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F32AA5BC-1939-4B5A-895C-E7D772A75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9961" b="91016" l="9961" r="89974">
                          <a14:foregroundMark x1="18750" y1="23633" x2="22005" y2="17090"/>
                          <a14:foregroundMark x1="35286" y1="29395" x2="35286" y2="29395"/>
                          <a14:foregroundMark x1="64518" y1="28809" x2="75651" y2="18750"/>
                          <a14:foregroundMark x1="75651" y1="18750" x2="76172" y2="18750"/>
                          <a14:foregroundMark x1="24219" y1="67285" x2="33073" y2="70313"/>
                          <a14:foregroundMark x1="88867" y1="72754" x2="88867" y2="75977"/>
                          <a14:foregroundMark x1="63607" y1="91016" x2="64714" y2="907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14765" y="1430882"/>
              <a:ext cx="5589817" cy="3726545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D1DFE67-5A7C-446F-9F89-472DC5E77DBF}"/>
                </a:ext>
              </a:extLst>
            </p:cNvPr>
            <p:cNvSpPr txBox="1"/>
            <p:nvPr/>
          </p:nvSpPr>
          <p:spPr>
            <a:xfrm>
              <a:off x="5194224" y="5008402"/>
              <a:ext cx="44530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ФО – ТО – КА – МЕ - РЫ</a:t>
              </a:r>
            </a:p>
          </p:txBody>
        </p:sp>
      </p:grpSp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93702A2B-2157-45CA-8C11-B573B61FBB9A}"/>
              </a:ext>
            </a:extLst>
          </p:cNvPr>
          <p:cNvGrpSpPr/>
          <p:nvPr/>
        </p:nvGrpSpPr>
        <p:grpSpPr>
          <a:xfrm>
            <a:off x="999039" y="2298243"/>
            <a:ext cx="2873657" cy="3763709"/>
            <a:chOff x="1056840" y="1742282"/>
            <a:chExt cx="3448103" cy="4051483"/>
          </a:xfrm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44F63EEC-AE94-462E-A576-A9D34D1E19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13737" b="75456" l="3516" r="93848">
                          <a14:foregroundMark x1="43848" y1="23763" x2="43848" y2="23763"/>
                          <a14:foregroundMark x1="42969" y1="24544" x2="37988" y2="33008"/>
                          <a14:foregroundMark x1="26172" y1="38672" x2="23535" y2="46549"/>
                          <a14:foregroundMark x1="7910" y1="51302" x2="13672" y2="62240"/>
                          <a14:foregroundMark x1="13672" y1="62240" x2="15332" y2="63477"/>
                          <a14:foregroundMark x1="23535" y1="53841" x2="37988" y2="34570"/>
                          <a14:foregroundMark x1="51563" y1="22005" x2="58301" y2="15104"/>
                          <a14:foregroundMark x1="54492" y1="21615" x2="45020" y2="31250"/>
                          <a14:foregroundMark x1="20898" y1="55794" x2="15039" y2="62500"/>
                          <a14:foregroundMark x1="9668" y1="61654" x2="4688" y2="56576"/>
                          <a14:foregroundMark x1="8203" y1="48503" x2="10254" y2="45964"/>
                          <a14:foregroundMark x1="32129" y1="33594" x2="32129" y2="33008"/>
                          <a14:foregroundMark x1="36523" y1="29297" x2="38574" y2="27474"/>
                          <a14:foregroundMark x1="48633" y1="19661" x2="48047" y2="18294"/>
                          <a14:foregroundMark x1="54785" y1="15104" x2="55078" y2="13737"/>
                          <a14:foregroundMark x1="65723" y1="22396" x2="64551" y2="35938"/>
                          <a14:foregroundMark x1="64551" y1="35938" x2="62109" y2="38086"/>
                          <a14:foregroundMark x1="51563" y1="37109" x2="55664" y2="53646"/>
                          <a14:foregroundMark x1="55664" y1="53646" x2="55664" y2="53646"/>
                          <a14:foregroundMark x1="36523" y1="46354" x2="53027" y2="63672"/>
                          <a14:foregroundMark x1="88379" y1="64844" x2="86621" y2="59310"/>
                          <a14:foregroundMark x1="89258" y1="61068" x2="87500" y2="57747"/>
                          <a14:foregroundMark x1="84570" y1="46745" x2="82520" y2="39258"/>
                          <a14:foregroundMark x1="87793" y1="34180" x2="83105" y2="28320"/>
                          <a14:foregroundMark x1="84570" y1="32031" x2="83105" y2="21029"/>
                          <a14:foregroundMark x1="82227" y1="28320" x2="78906" y2="37826"/>
                          <a14:foregroundMark x1="78906" y1="37826" x2="81055" y2="46745"/>
                          <a14:foregroundMark x1="79785" y1="52083" x2="87793" y2="65430"/>
                          <a14:foregroundMark x1="87207" y1="54232" x2="86914" y2="51497"/>
                          <a14:foregroundMark x1="87207" y1="46940" x2="86914" y2="44206"/>
                          <a14:foregroundMark x1="85449" y1="74089" x2="71094" y2="71224"/>
                          <a14:foregroundMark x1="71094" y1="71224" x2="62695" y2="71094"/>
                          <a14:foregroundMark x1="49219" y1="70508" x2="16797" y2="69336"/>
                          <a14:foregroundMark x1="92773" y1="71875" x2="93945" y2="71680"/>
                          <a14:foregroundMark x1="87207" y1="75456" x2="87207" y2="75456"/>
                          <a14:foregroundMark x1="3516" y1="68750" x2="3516" y2="68750"/>
                          <a14:foregroundMark x1="7910" y1="72070" x2="7910" y2="720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" b="20126"/>
            <a:stretch/>
          </p:blipFill>
          <p:spPr>
            <a:xfrm>
              <a:off x="1056840" y="1742282"/>
              <a:ext cx="3448103" cy="3712266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E8AE930-C4A8-420A-87A5-6B37ECD64691}"/>
                </a:ext>
              </a:extLst>
            </p:cNvPr>
            <p:cNvSpPr txBox="1"/>
            <p:nvPr/>
          </p:nvSpPr>
          <p:spPr>
            <a:xfrm>
              <a:off x="1424380" y="5230540"/>
              <a:ext cx="2922790" cy="5632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ЭСКАЛАТОР</a:t>
              </a:r>
            </a:p>
          </p:txBody>
        </p:sp>
      </p:grpSp>
      <p:grpSp>
        <p:nvGrpSpPr>
          <p:cNvPr id="67" name="Групувати 66">
            <a:extLst>
              <a:ext uri="{FF2B5EF4-FFF2-40B4-BE49-F238E27FC236}">
                <a16:creationId xmlns:a16="http://schemas.microsoft.com/office/drawing/2014/main" id="{F145D698-DCE1-4943-BDC4-3C59BAF813CF}"/>
              </a:ext>
            </a:extLst>
          </p:cNvPr>
          <p:cNvGrpSpPr/>
          <p:nvPr/>
        </p:nvGrpSpPr>
        <p:grpSpPr>
          <a:xfrm>
            <a:off x="4367084" y="1930689"/>
            <a:ext cx="5484285" cy="4686566"/>
            <a:chOff x="4514765" y="1430882"/>
            <a:chExt cx="5589817" cy="4800548"/>
          </a:xfrm>
        </p:grpSpPr>
        <p:sp>
          <p:nvSpPr>
            <p:cNvPr id="68" name="Овал 67">
              <a:extLst>
                <a:ext uri="{FF2B5EF4-FFF2-40B4-BE49-F238E27FC236}">
                  <a16:creationId xmlns:a16="http://schemas.microsoft.com/office/drawing/2014/main" id="{825FCBA5-7452-4CA6-A8A2-8F3856C2E610}"/>
                </a:ext>
              </a:extLst>
            </p:cNvPr>
            <p:cNvSpPr/>
            <p:nvPr/>
          </p:nvSpPr>
          <p:spPr>
            <a:xfrm>
              <a:off x="6050353" y="5508330"/>
              <a:ext cx="707366" cy="7010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9" name="Овал 68">
              <a:extLst>
                <a:ext uri="{FF2B5EF4-FFF2-40B4-BE49-F238E27FC236}">
                  <a16:creationId xmlns:a16="http://schemas.microsoft.com/office/drawing/2014/main" id="{D5B2CF11-9354-4A6A-85FD-63F9F8C4EBF7}"/>
                </a:ext>
              </a:extLst>
            </p:cNvPr>
            <p:cNvSpPr/>
            <p:nvPr/>
          </p:nvSpPr>
          <p:spPr>
            <a:xfrm>
              <a:off x="6903591" y="5500122"/>
              <a:ext cx="707366" cy="701072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68320C88-5121-4E98-8B25-26D6D57FA3C0}"/>
                </a:ext>
              </a:extLst>
            </p:cNvPr>
            <p:cNvSpPr/>
            <p:nvPr/>
          </p:nvSpPr>
          <p:spPr>
            <a:xfrm>
              <a:off x="7776792" y="5529191"/>
              <a:ext cx="707366" cy="7010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1" name="Овал 70">
              <a:extLst>
                <a:ext uri="{FF2B5EF4-FFF2-40B4-BE49-F238E27FC236}">
                  <a16:creationId xmlns:a16="http://schemas.microsoft.com/office/drawing/2014/main" id="{3E666BBC-FF18-4222-923A-0A4A8614C6B6}"/>
                </a:ext>
              </a:extLst>
            </p:cNvPr>
            <p:cNvSpPr/>
            <p:nvPr/>
          </p:nvSpPr>
          <p:spPr>
            <a:xfrm>
              <a:off x="5156235" y="5496063"/>
              <a:ext cx="707366" cy="701072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2" name="Овал 71">
              <a:extLst>
                <a:ext uri="{FF2B5EF4-FFF2-40B4-BE49-F238E27FC236}">
                  <a16:creationId xmlns:a16="http://schemas.microsoft.com/office/drawing/2014/main" id="{EAE0CA23-0FEC-4479-BADB-738CDC7CC44B}"/>
                </a:ext>
              </a:extLst>
            </p:cNvPr>
            <p:cNvSpPr/>
            <p:nvPr/>
          </p:nvSpPr>
          <p:spPr>
            <a:xfrm>
              <a:off x="8624436" y="5530358"/>
              <a:ext cx="707366" cy="70107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B3783181-DD1D-49DA-BA2C-9F77C2EF4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9961" b="89844" l="2604" r="92773">
                          <a14:foregroundMark x1="7943" y1="50293" x2="25911" y2="56055"/>
                          <a14:foregroundMark x1="7161" y1="62305" x2="6836" y2="59863"/>
                          <a14:foregroundMark x1="6445" y1="45898" x2="7552" y2="45605"/>
                          <a14:foregroundMark x1="14974" y1="33887" x2="14974" y2="33887"/>
                          <a14:foregroundMark x1="17188" y1="29590" x2="18424" y2="27148"/>
                          <a14:foregroundMark x1="12305" y1="40430" x2="11914" y2="40723"/>
                          <a14:foregroundMark x1="14063" y1="36426" x2="13932" y2="36426"/>
                          <a14:foregroundMark x1="22461" y1="21094" x2="22070" y2="19238"/>
                          <a14:foregroundMark x1="39518" y1="24609" x2="40104" y2="37695"/>
                          <a14:foregroundMark x1="2669" y1="65039" x2="2669" y2="65039"/>
                          <a14:foregroundMark x1="90820" y1="36426" x2="92773" y2="5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14765" y="1430882"/>
              <a:ext cx="5589817" cy="3726544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677FA42-3E53-4E9C-9FF7-76B443A7A5CA}"/>
                </a:ext>
              </a:extLst>
            </p:cNvPr>
            <p:cNvSpPr txBox="1"/>
            <p:nvPr/>
          </p:nvSpPr>
          <p:spPr>
            <a:xfrm>
              <a:off x="5158924" y="4937330"/>
              <a:ext cx="4277808" cy="535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ЭС – КА – ЛА – ТО - РЫ</a:t>
              </a:r>
            </a:p>
          </p:txBody>
        </p:sp>
      </p:grpSp>
      <p:grpSp>
        <p:nvGrpSpPr>
          <p:cNvPr id="75" name="Групувати 74">
            <a:extLst>
              <a:ext uri="{FF2B5EF4-FFF2-40B4-BE49-F238E27FC236}">
                <a16:creationId xmlns:a16="http://schemas.microsoft.com/office/drawing/2014/main" id="{07694AB3-482D-4416-BC78-4E556E34DCE7}"/>
              </a:ext>
            </a:extLst>
          </p:cNvPr>
          <p:cNvGrpSpPr/>
          <p:nvPr/>
        </p:nvGrpSpPr>
        <p:grpSpPr>
          <a:xfrm>
            <a:off x="1036546" y="2288298"/>
            <a:ext cx="3093525" cy="3793729"/>
            <a:chOff x="1056840" y="1742282"/>
            <a:chExt cx="3711923" cy="4083799"/>
          </a:xfrm>
        </p:grpSpPr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0A403F15-E6B8-4E6F-82B5-E62500F12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12630" b="81836" l="7129" r="94141">
                          <a14:foregroundMark x1="36816" y1="16081" x2="50879" y2="24414"/>
                          <a14:foregroundMark x1="50879" y1="24414" x2="59863" y2="33984"/>
                          <a14:foregroundMark x1="59863" y1="33984" x2="59863" y2="33984"/>
                          <a14:foregroundMark x1="57324" y1="13281" x2="78223" y2="16797"/>
                          <a14:foregroundMark x1="81348" y1="14909" x2="88770" y2="25065"/>
                          <a14:foregroundMark x1="30469" y1="43424" x2="56250" y2="46484"/>
                          <a14:foregroundMark x1="39355" y1="13477" x2="45703" y2="12760"/>
                          <a14:foregroundMark x1="65820" y1="38737" x2="83496" y2="48112"/>
                          <a14:foregroundMark x1="93066" y1="49544" x2="94141" y2="56641"/>
                          <a14:foregroundMark x1="10352" y1="71029" x2="7129" y2="700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98" b="9998"/>
            <a:stretch/>
          </p:blipFill>
          <p:spPr>
            <a:xfrm>
              <a:off x="1056840" y="1742282"/>
              <a:ext cx="3448103" cy="3712266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9E8FEEA-EFB1-4A50-9DE0-0AC315A19625}"/>
                </a:ext>
              </a:extLst>
            </p:cNvPr>
            <p:cNvSpPr txBox="1"/>
            <p:nvPr/>
          </p:nvSpPr>
          <p:spPr>
            <a:xfrm>
              <a:off x="1078904" y="5262855"/>
              <a:ext cx="3689859" cy="563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КОФЕМАШИНА</a:t>
              </a:r>
            </a:p>
          </p:txBody>
        </p:sp>
      </p:grpSp>
      <p:grpSp>
        <p:nvGrpSpPr>
          <p:cNvPr id="78" name="Групувати 77">
            <a:extLst>
              <a:ext uri="{FF2B5EF4-FFF2-40B4-BE49-F238E27FC236}">
                <a16:creationId xmlns:a16="http://schemas.microsoft.com/office/drawing/2014/main" id="{59BF2FA3-B083-4279-B6FC-436A8E1B0CF8}"/>
              </a:ext>
            </a:extLst>
          </p:cNvPr>
          <p:cNvGrpSpPr/>
          <p:nvPr/>
        </p:nvGrpSpPr>
        <p:grpSpPr>
          <a:xfrm>
            <a:off x="4201751" y="1951087"/>
            <a:ext cx="5457094" cy="4675357"/>
            <a:chOff x="4528622" y="1430882"/>
            <a:chExt cx="5562103" cy="4789066"/>
          </a:xfrm>
        </p:grpSpPr>
        <p:sp>
          <p:nvSpPr>
            <p:cNvPr id="79" name="Овал 78">
              <a:extLst>
                <a:ext uri="{FF2B5EF4-FFF2-40B4-BE49-F238E27FC236}">
                  <a16:creationId xmlns:a16="http://schemas.microsoft.com/office/drawing/2014/main" id="{71CED501-B865-4292-BCCF-7A480BDB08C6}"/>
                </a:ext>
              </a:extLst>
            </p:cNvPr>
            <p:cNvSpPr/>
            <p:nvPr/>
          </p:nvSpPr>
          <p:spPr>
            <a:xfrm>
              <a:off x="6848961" y="5507762"/>
              <a:ext cx="707366" cy="7010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0" name="Овал 79">
              <a:extLst>
                <a:ext uri="{FF2B5EF4-FFF2-40B4-BE49-F238E27FC236}">
                  <a16:creationId xmlns:a16="http://schemas.microsoft.com/office/drawing/2014/main" id="{E7334D53-F9C7-46DB-9A6D-5DE67EA48BF2}"/>
                </a:ext>
              </a:extLst>
            </p:cNvPr>
            <p:cNvSpPr/>
            <p:nvPr/>
          </p:nvSpPr>
          <p:spPr>
            <a:xfrm>
              <a:off x="7736698" y="5507762"/>
              <a:ext cx="707366" cy="701072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1" name="Овал 80">
              <a:extLst>
                <a:ext uri="{FF2B5EF4-FFF2-40B4-BE49-F238E27FC236}">
                  <a16:creationId xmlns:a16="http://schemas.microsoft.com/office/drawing/2014/main" id="{1930FE65-F224-4F7F-A262-DC93DF4A5943}"/>
                </a:ext>
              </a:extLst>
            </p:cNvPr>
            <p:cNvSpPr/>
            <p:nvPr/>
          </p:nvSpPr>
          <p:spPr>
            <a:xfrm>
              <a:off x="5156783" y="5508127"/>
              <a:ext cx="707366" cy="7010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2" name="Овал 81">
              <a:extLst>
                <a:ext uri="{FF2B5EF4-FFF2-40B4-BE49-F238E27FC236}">
                  <a16:creationId xmlns:a16="http://schemas.microsoft.com/office/drawing/2014/main" id="{7F4C64A9-99C0-424F-ADEE-093A06884502}"/>
                </a:ext>
              </a:extLst>
            </p:cNvPr>
            <p:cNvSpPr/>
            <p:nvPr/>
          </p:nvSpPr>
          <p:spPr>
            <a:xfrm>
              <a:off x="8624435" y="5518876"/>
              <a:ext cx="707366" cy="701072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3" name="Овал 82">
              <a:extLst>
                <a:ext uri="{FF2B5EF4-FFF2-40B4-BE49-F238E27FC236}">
                  <a16:creationId xmlns:a16="http://schemas.microsoft.com/office/drawing/2014/main" id="{73626077-6148-42A4-8EFA-C74A4BB5F82D}"/>
                </a:ext>
              </a:extLst>
            </p:cNvPr>
            <p:cNvSpPr/>
            <p:nvPr/>
          </p:nvSpPr>
          <p:spPr>
            <a:xfrm>
              <a:off x="6004286" y="5499108"/>
              <a:ext cx="707366" cy="70107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88D292F1-EA96-4DC9-8BD2-EF2514859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backgroundRemoval t="3516" b="93555" l="9961" r="93099">
                          <a14:foregroundMark x1="13086" y1="17871" x2="21745" y2="32422"/>
                          <a14:foregroundMark x1="21745" y1="32422" x2="21875" y2="32715"/>
                          <a14:foregroundMark x1="16081" y1="6738" x2="27995" y2="9180"/>
                          <a14:foregroundMark x1="47331" y1="13965" x2="56510" y2="37402"/>
                          <a14:foregroundMark x1="46029" y1="3613" x2="45508" y2="3906"/>
                          <a14:foregroundMark x1="44206" y1="4199" x2="44206" y2="4199"/>
                          <a14:foregroundMark x1="42904" y1="5078" x2="44206" y2="4492"/>
                          <a14:foregroundMark x1="76953" y1="6445" x2="86589" y2="33887"/>
                          <a14:foregroundMark x1="86589" y1="33887" x2="87565" y2="40820"/>
                          <a14:foregroundMark x1="92253" y1="18164" x2="93164" y2="27344"/>
                          <a14:foregroundMark x1="69531" y1="92188" x2="77865" y2="93555"/>
                          <a14:foregroundMark x1="63737" y1="76563" x2="64128" y2="68750"/>
                          <a14:foregroundMark x1="62240" y1="58887" x2="62044" y2="62598"/>
                          <a14:foregroundMark x1="61849" y1="58887" x2="61849" y2="54980"/>
                          <a14:foregroundMark x1="34310" y1="91895" x2="28385" y2="92480"/>
                          <a14:foregroundMark x1="71940" y1="11426" x2="76042" y2="23730"/>
                          <a14:foregroundMark x1="70443" y1="12305" x2="70443" y2="12305"/>
                          <a14:foregroundMark x1="70833" y1="9180" x2="70833" y2="91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8622" y="1430882"/>
              <a:ext cx="5562103" cy="3726544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365ABCA-891E-4948-8DFE-346BD264609F}"/>
                </a:ext>
              </a:extLst>
            </p:cNvPr>
            <p:cNvSpPr txBox="1"/>
            <p:nvPr/>
          </p:nvSpPr>
          <p:spPr>
            <a:xfrm>
              <a:off x="5198468" y="4930410"/>
              <a:ext cx="4262124" cy="535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 –ФЕ –МА –ШИ </a:t>
              </a:r>
              <a:r>
                <a:rPr lang="uk-UA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-НЫ</a:t>
              </a:r>
              <a:endPara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42ECF94-FB97-427A-AB2F-623A4DE5D4BD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45" y="4022536"/>
            <a:ext cx="2615621" cy="2615621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3C3A30DB-AD9B-4394-9DC8-833DF35364D0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46" y="2142286"/>
            <a:ext cx="4089037" cy="4122646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2CA07987-7DFB-4FD7-AA9E-8104162FF160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15" y="5947263"/>
            <a:ext cx="899271" cy="81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04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23A7E9B-4B9F-45C9-B9E5-910547460D11}"/>
</file>

<file path=customXml/itemProps2.xml><?xml version="1.0" encoding="utf-8"?>
<ds:datastoreItem xmlns:ds="http://schemas.openxmlformats.org/officeDocument/2006/customXml" ds:itemID="{9249EB42-C56E-419F-9AEE-A2623A5234C4}"/>
</file>

<file path=customXml/itemProps3.xml><?xml version="1.0" encoding="utf-8"?>
<ds:datastoreItem xmlns:ds="http://schemas.openxmlformats.org/officeDocument/2006/customXml" ds:itemID="{D4A071E9-94F8-40F9-A7DF-D1808C3400A0}"/>
</file>

<file path=docProps/app.xml><?xml version="1.0" encoding="utf-8"?>
<Properties xmlns="http://schemas.openxmlformats.org/officeDocument/2006/extended-properties" xmlns:vt="http://schemas.openxmlformats.org/officeDocument/2006/docPropsVTypes">
  <TotalTime>1583</TotalTime>
  <Words>61</Words>
  <Application>Microsoft Office PowerPoint</Application>
  <PresentationFormat>Широкий екран</PresentationFormat>
  <Paragraphs>13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25</cp:revision>
  <dcterms:created xsi:type="dcterms:W3CDTF">2026-02-19T09:00:56Z</dcterms:created>
  <dcterms:modified xsi:type="dcterms:W3CDTF">2026-03-01T17:41:23Z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