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5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2D082-60A2-4D09-B6A3-B8A6E5BA49F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4001D-2E5A-4301-9315-0B897B0C7A3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7118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4001D-2E5A-4301-9315-0B897B0C7A30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548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CBC16-3086-4313-B379-49C31E3E0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9B0E38-3AB8-4A5E-904A-C1FF0A246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C5312F-8318-4842-B766-C4F675DAD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EB7941-8FD0-403F-8541-1F0539B7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12CC851-7569-43FA-A030-9CEEFCBF9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7559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4B3A5-E318-498E-8A89-0CB01541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7F2E58D-6608-4D65-8F4F-E2A707CBC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72D518-D522-45C4-902B-D8F5875AA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B1FA68-DBDA-4DB8-BA13-177478A2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B0B042-4317-4A5C-A19A-DCA562A8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40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CD5C604-EC3A-41F3-A21B-B38741705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E72A32-73E8-4079-AAFB-B9283E2A8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8F809F-4138-4493-8B26-DA6C9F7C5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6FD6EA-F407-4991-ADD3-38DD54741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10FB98-9C36-4118-BF82-9AEB1A5D2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565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6F734-1BB4-46C5-BA56-D235FAAE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D318FA9-AAD2-4385-8669-FD6EFE7A9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DE1F2-B18D-436E-96A0-C8E23A6BB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86928F-A3FE-4BEE-8CC7-4D0AE990C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308486-DF9D-40D7-9B7D-F84468CF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78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78919-532B-45B7-86AE-DD3FFE96B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FF5778-7E26-47FE-A015-B616E2534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6B26C5-4730-4403-81AD-C42F7444E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82DA01-3C0A-4E8A-BA89-A25138F13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BC789A-6486-4924-A992-135E22D3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283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D544D-7A64-4BFA-9CE2-6AAF9D7A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6B46823-6465-4284-9A18-8BE53287B4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295497-48BB-4B42-A6C2-F3F16D39B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2E9A9CE-CAF3-4D25-B225-F19B5A0A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016330-7D08-43C5-800B-43D483766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C8D2941-6A47-4754-B650-88B297A7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980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46BCE-1195-45AC-9436-D11021D3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E6402F-82A4-4E5D-A4E4-97600775F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8FC2DD1-1106-422D-A060-A24E916F3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4D86883-C150-4A1F-98FD-909CC753E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7D82C7B-7C6D-4B28-A86B-A453F3113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1FEF90A-5EB6-4680-826E-463DBBEB6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38B5E7C-792C-4FB2-BD2F-32F2A77C2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16B5761-09CD-4068-8434-1F0021CB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52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DE4F1-F23F-4BB2-90A9-9394FDAEA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CE2E736-163F-41FC-AF37-A5DECD455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9726B7D-7AE4-4C1A-B105-CF51F44A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D7F5F6A-F933-4C2F-A977-2B8D5B8A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457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512245D-7D85-4210-9AC6-1D29F7E90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62D9067-C74E-4327-9928-745F7669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0B68C8F-BE0E-4C38-A5F8-106680EE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06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41423-939F-4F5A-82ED-48363FBA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990B4F6-88B7-4F0D-908F-D619F4C31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A470A30-C79F-4D71-A606-37E7BA125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B85CFE9-F3EC-48F4-A690-FF2F26DD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02ED25-B394-4936-8899-C53FD49B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54E9934-EE7C-4825-981A-0B74FD1F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91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E970E-C1B3-4059-83B0-0FAA0F2A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E597AB-C67D-4E12-B850-ACD35C704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8884812-2EA3-4748-9310-CFAB8C11B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A174F64-73A3-4782-B6F0-85CC44CE8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F9C013-7F7B-482C-A365-CDCF2CAE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FEE2B8-C682-4495-B3F9-97C0B389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066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C9ED11C-088A-4519-8F6C-A37167837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B32F80-2512-412C-AA2C-20E692785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B89372-358A-4785-ACD0-EFF12892A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DAED8-EE77-4B06-BC51-B4B5E0FBCE2C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5D74FD-CCBA-4459-9A00-955F45EBB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01FC48-A65C-4841-87F0-D426F98AB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1B144-498A-4304-A6D8-62A873CE70D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31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openxmlformats.org/officeDocument/2006/relationships/image" Target="../media/image14.png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microsoft.com/office/2007/relationships/hdphoto" Target="../media/hdphoto10.wdp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microsoft.com/office/2007/relationships/hdphoto" Target="../media/hdphoto9.wdp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E1095A-6B3C-452D-9AA7-AD268191D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" y="0"/>
            <a:ext cx="12175629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CD021588-3E6B-40AE-9FD1-A1B6C9A3409C}"/>
              </a:ext>
            </a:extLst>
          </p:cNvPr>
          <p:cNvSpPr/>
          <p:nvPr/>
        </p:nvSpPr>
        <p:spPr>
          <a:xfrm>
            <a:off x="362309" y="120771"/>
            <a:ext cx="9670212" cy="661646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4EC6310-5A9E-463D-971C-C5854BE2D0EF}"/>
              </a:ext>
            </a:extLst>
          </p:cNvPr>
          <p:cNvSpPr/>
          <p:nvPr/>
        </p:nvSpPr>
        <p:spPr>
          <a:xfrm>
            <a:off x="7147034" y="236583"/>
            <a:ext cx="2448911" cy="19392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4412B06D-A662-441F-9D29-E51EF55B6AA0}"/>
              </a:ext>
            </a:extLst>
          </p:cNvPr>
          <p:cNvSpPr/>
          <p:nvPr/>
        </p:nvSpPr>
        <p:spPr>
          <a:xfrm>
            <a:off x="7036675" y="2296611"/>
            <a:ext cx="2669628" cy="6621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7A5B56-C27B-4D86-86A0-25616C32B7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8" b="89941" l="9961" r="89974">
                        <a14:foregroundMark x1="35417" y1="16992" x2="32357" y2="20703"/>
                        <a14:foregroundMark x1="38021" y1="9668" x2="38021" y2="9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3" t="6743" r="18225" b="10652"/>
          <a:stretch/>
        </p:blipFill>
        <p:spPr>
          <a:xfrm>
            <a:off x="4097656" y="762920"/>
            <a:ext cx="1306061" cy="1201308"/>
          </a:xfrm>
          <a:prstGeom prst="rect">
            <a:avLst/>
          </a:prstGeom>
          <a:effectLst>
            <a:glow rad="88900">
              <a:schemeClr val="bg1">
                <a:alpha val="87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4FCC67-58C2-4335-B3AD-DA9A485013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44" l="7031" r="95768">
                        <a14:foregroundMark x1="7161" y1="58887" x2="7161" y2="58887"/>
                        <a14:foregroundMark x1="45508" y1="84570" x2="45508" y2="84570"/>
                        <a14:foregroundMark x1="18424" y1="75684" x2="18424" y2="75684"/>
                        <a14:foregroundMark x1="20247" y1="37988" x2="20247" y2="37988"/>
                        <a14:foregroundMark x1="12305" y1="47070" x2="12305" y2="47070"/>
                        <a14:foregroundMark x1="8333" y1="51172" x2="8333" y2="51172"/>
                        <a14:foregroundMark x1="26367" y1="28027" x2="26367" y2="28027"/>
                        <a14:foregroundMark x1="21615" y1="28613" x2="21615" y2="28613"/>
                        <a14:foregroundMark x1="36523" y1="20508" x2="36523" y2="20508"/>
                        <a14:foregroundMark x1="41602" y1="13477" x2="41602" y2="13477"/>
                        <a14:foregroundMark x1="53451" y1="11621" x2="53451" y2="11621"/>
                        <a14:foregroundMark x1="59635" y1="20117" x2="59635" y2="20117"/>
                        <a14:foregroundMark x1="68880" y1="21484" x2="68880" y2="21484"/>
                        <a14:foregroundMark x1="71680" y1="26855" x2="71680" y2="26855"/>
                        <a14:foregroundMark x1="83008" y1="36133" x2="83008" y2="36133"/>
                        <a14:foregroundMark x1="78581" y1="33984" x2="78581" y2="33984"/>
                        <a14:foregroundMark x1="86198" y1="42285" x2="86198" y2="42285"/>
                        <a14:foregroundMark x1="89518" y1="44629" x2="89518" y2="44629"/>
                        <a14:foregroundMark x1="94466" y1="55176" x2="94466" y2="55176"/>
                        <a14:foregroundMark x1="94141" y1="60352" x2="94141" y2="60352"/>
                        <a14:foregroundMark x1="95768" y1="60840" x2="95768" y2="60840"/>
                        <a14:foregroundMark x1="45378" y1="82715" x2="45378" y2="82715"/>
                        <a14:foregroundMark x1="79818" y1="78809" x2="79818" y2="78809"/>
                        <a14:foregroundMark x1="81966" y1="74219" x2="81966" y2="74219"/>
                        <a14:foregroundMark x1="40169" y1="78906" x2="40169" y2="78906"/>
                        <a14:foregroundMark x1="40820" y1="79688" x2="40820" y2="79688"/>
                        <a14:foregroundMark x1="42122" y1="80176" x2="42122" y2="80176"/>
                        <a14:foregroundMark x1="44206" y1="80566" x2="44206" y2="80566"/>
                        <a14:foregroundMark x1="45898" y1="80566" x2="45898" y2="80566"/>
                        <a14:foregroundMark x1="47982" y1="80469" x2="47982" y2="80469"/>
                        <a14:foregroundMark x1="48763" y1="81250" x2="48763" y2="81250"/>
                        <a14:foregroundMark x1="49805" y1="81836" x2="49805" y2="81836"/>
                        <a14:foregroundMark x1="51563" y1="82422" x2="51563" y2="82422"/>
                        <a14:foregroundMark x1="53190" y1="82617" x2="53190" y2="82617"/>
                        <a14:foregroundMark x1="55078" y1="82129" x2="55078" y2="82129"/>
                        <a14:foregroundMark x1="33138" y1="77441" x2="33138" y2="77441"/>
                        <a14:foregroundMark x1="32552" y1="76367" x2="32552" y2="76367"/>
                        <a14:foregroundMark x1="32747" y1="77734" x2="32747" y2="77734"/>
                        <a14:foregroundMark x1="34375" y1="78613" x2="34375" y2="78613"/>
                        <a14:foregroundMark x1="10026" y1="64063" x2="10026" y2="6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87" y="501470"/>
            <a:ext cx="2511558" cy="1674372"/>
          </a:xfrm>
          <a:prstGeom prst="rect">
            <a:avLst/>
          </a:prstGeom>
          <a:effectLst>
            <a:glow rad="63500">
              <a:srgbClr val="00B0F0">
                <a:alpha val="26000"/>
              </a:srgbClr>
            </a:glow>
          </a:effectLst>
        </p:spPr>
      </p:pic>
      <p:sp>
        <p:nvSpPr>
          <p:cNvPr id="29" name="Прямоугольник 22">
            <a:extLst>
              <a:ext uri="{FF2B5EF4-FFF2-40B4-BE49-F238E27FC236}">
                <a16:creationId xmlns:a16="http://schemas.microsoft.com/office/drawing/2014/main" id="{936C4600-CA4C-429D-94FD-872064EAE65C}"/>
              </a:ext>
            </a:extLst>
          </p:cNvPr>
          <p:cNvSpPr/>
          <p:nvPr/>
        </p:nvSpPr>
        <p:spPr>
          <a:xfrm>
            <a:off x="7884263" y="2242966"/>
            <a:ext cx="137569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ЕНА</a:t>
            </a:r>
          </a:p>
        </p:txBody>
      </p:sp>
      <p:sp>
        <p:nvSpPr>
          <p:cNvPr id="30" name="Прямоугольник 22">
            <a:extLst>
              <a:ext uri="{FF2B5EF4-FFF2-40B4-BE49-F238E27FC236}">
                <a16:creationId xmlns:a16="http://schemas.microsoft.com/office/drawing/2014/main" id="{194CC5E3-1B90-44E0-A55E-9B31A4AD6568}"/>
              </a:ext>
            </a:extLst>
          </p:cNvPr>
          <p:cNvSpPr/>
          <p:nvPr/>
        </p:nvSpPr>
        <p:spPr>
          <a:xfrm>
            <a:off x="7555010" y="1717454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Прямоугольник 22">
            <a:extLst>
              <a:ext uri="{FF2B5EF4-FFF2-40B4-BE49-F238E27FC236}">
                <a16:creationId xmlns:a16="http://schemas.microsoft.com/office/drawing/2014/main" id="{E186BA1D-2E16-4416-B788-9562DC70A10F}"/>
              </a:ext>
            </a:extLst>
          </p:cNvPr>
          <p:cNvSpPr/>
          <p:nvPr/>
        </p:nvSpPr>
        <p:spPr>
          <a:xfrm>
            <a:off x="7473041" y="2242966"/>
            <a:ext cx="5902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CCBEAD9-B9CE-45EE-8944-8E411E95CB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34" b="94141" l="9961" r="93066">
                        <a14:foregroundMark x1="50488" y1="8105" x2="50488" y2="8105"/>
                        <a14:foregroundMark x1="40332" y1="7031" x2="40332" y2="7031"/>
                        <a14:foregroundMark x1="46582" y1="38281" x2="46777" y2="34180"/>
                        <a14:foregroundMark x1="33496" y1="30664" x2="33008" y2="33594"/>
                        <a14:foregroundMark x1="74805" y1="90723" x2="74805" y2="94238"/>
                        <a14:foregroundMark x1="38770" y1="94238" x2="38477" y2="93457"/>
                        <a14:foregroundMark x1="91797" y1="72070" x2="93066" y2="71582"/>
                        <a14:foregroundMark x1="25195" y1="20996" x2="25195" y2="20996"/>
                        <a14:foregroundMark x1="24414" y1="20215" x2="24414" y2="20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0" t="4599" r="2490" b="3449"/>
          <a:stretch/>
        </p:blipFill>
        <p:spPr>
          <a:xfrm>
            <a:off x="7664030" y="257667"/>
            <a:ext cx="1545243" cy="1807273"/>
          </a:xfrm>
          <a:prstGeom prst="rect">
            <a:avLst/>
          </a:prstGeom>
        </p:spPr>
      </p:pic>
      <p:sp>
        <p:nvSpPr>
          <p:cNvPr id="33" name="Прямоугольник 22">
            <a:extLst>
              <a:ext uri="{FF2B5EF4-FFF2-40B4-BE49-F238E27FC236}">
                <a16:creationId xmlns:a16="http://schemas.microsoft.com/office/drawing/2014/main" id="{7CC2ECFA-FE9D-40B8-8E73-480B36CB41A5}"/>
              </a:ext>
            </a:extLst>
          </p:cNvPr>
          <p:cNvSpPr/>
          <p:nvPr/>
        </p:nvSpPr>
        <p:spPr>
          <a:xfrm>
            <a:off x="7945260" y="2242840"/>
            <a:ext cx="14366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ОНИ</a:t>
            </a:r>
          </a:p>
        </p:txBody>
      </p:sp>
      <p:sp>
        <p:nvSpPr>
          <p:cNvPr id="34" name="Прямоугольник 22">
            <a:extLst>
              <a:ext uri="{FF2B5EF4-FFF2-40B4-BE49-F238E27FC236}">
                <a16:creationId xmlns:a16="http://schemas.microsoft.com/office/drawing/2014/main" id="{09B9FD19-0E67-4DDA-A7BC-A657226D1FA6}"/>
              </a:ext>
            </a:extLst>
          </p:cNvPr>
          <p:cNvSpPr/>
          <p:nvPr/>
        </p:nvSpPr>
        <p:spPr>
          <a:xfrm>
            <a:off x="7564411" y="168741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Прямоугольник 22">
            <a:extLst>
              <a:ext uri="{FF2B5EF4-FFF2-40B4-BE49-F238E27FC236}">
                <a16:creationId xmlns:a16="http://schemas.microsoft.com/office/drawing/2014/main" id="{C611BECB-9E5F-46DB-8F30-6C9B0ACC2FB8}"/>
              </a:ext>
            </a:extLst>
          </p:cNvPr>
          <p:cNvSpPr/>
          <p:nvPr/>
        </p:nvSpPr>
        <p:spPr>
          <a:xfrm>
            <a:off x="7503253" y="2254560"/>
            <a:ext cx="5902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CB616F-70B3-4E92-B8C4-D97A570CE2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89844" l="6250" r="93424">
                        <a14:foregroundMark x1="8919" y1="70313" x2="6250" y2="71289"/>
                        <a14:foregroundMark x1="91406" y1="42480" x2="93424" y2="42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34" y="369839"/>
            <a:ext cx="2448911" cy="1632607"/>
          </a:xfrm>
          <a:prstGeom prst="rect">
            <a:avLst/>
          </a:prstGeom>
        </p:spPr>
      </p:pic>
      <p:sp>
        <p:nvSpPr>
          <p:cNvPr id="36" name="Прямоугольник 22">
            <a:extLst>
              <a:ext uri="{FF2B5EF4-FFF2-40B4-BE49-F238E27FC236}">
                <a16:creationId xmlns:a16="http://schemas.microsoft.com/office/drawing/2014/main" id="{88C2A059-B8F0-4820-B088-5B5D254EC3ED}"/>
              </a:ext>
            </a:extLst>
          </p:cNvPr>
          <p:cNvSpPr/>
          <p:nvPr/>
        </p:nvSpPr>
        <p:spPr>
          <a:xfrm>
            <a:off x="8008258" y="2258659"/>
            <a:ext cx="13933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ИЛА</a:t>
            </a:r>
          </a:p>
        </p:txBody>
      </p:sp>
      <p:sp>
        <p:nvSpPr>
          <p:cNvPr id="37" name="Прямоугольник 22">
            <a:extLst>
              <a:ext uri="{FF2B5EF4-FFF2-40B4-BE49-F238E27FC236}">
                <a16:creationId xmlns:a16="http://schemas.microsoft.com/office/drawing/2014/main" id="{A2F42000-7487-46B1-8BA9-C4B2FC49DF0F}"/>
              </a:ext>
            </a:extLst>
          </p:cNvPr>
          <p:cNvSpPr/>
          <p:nvPr/>
        </p:nvSpPr>
        <p:spPr>
          <a:xfrm>
            <a:off x="7646151" y="170323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Прямоугольник 22">
            <a:extLst>
              <a:ext uri="{FF2B5EF4-FFF2-40B4-BE49-F238E27FC236}">
                <a16:creationId xmlns:a16="http://schemas.microsoft.com/office/drawing/2014/main" id="{8BED205B-58D1-4929-8834-F192F92D6209}"/>
              </a:ext>
            </a:extLst>
          </p:cNvPr>
          <p:cNvSpPr/>
          <p:nvPr/>
        </p:nvSpPr>
        <p:spPr>
          <a:xfrm>
            <a:off x="7554668" y="2270253"/>
            <a:ext cx="5902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684BE2-66FA-4534-B139-941E88CF31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38" b="92383" l="9961" r="89974">
                        <a14:foregroundMark x1="25586" y1="9473" x2="25977" y2="8008"/>
                        <a14:foregroundMark x1="75326" y1="7813" x2="75326" y2="7813"/>
                        <a14:foregroundMark x1="23763" y1="7324" x2="23763" y2="7324"/>
                        <a14:foregroundMark x1="47461" y1="23340" x2="49870" y2="26660"/>
                        <a14:foregroundMark x1="62891" y1="90527" x2="62891" y2="90527"/>
                        <a14:foregroundMark x1="37109" y1="90918" x2="37109" y2="90918"/>
                        <a14:foregroundMark x1="62891" y1="92383" x2="62891" y2="92383"/>
                        <a14:foregroundMark x1="74023" y1="6738" x2="74023" y2="6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5514" r="18020" b="5819"/>
          <a:stretch/>
        </p:blipFill>
        <p:spPr>
          <a:xfrm>
            <a:off x="7498805" y="331926"/>
            <a:ext cx="1933570" cy="1782702"/>
          </a:xfrm>
          <a:prstGeom prst="rect">
            <a:avLst/>
          </a:prstGeom>
        </p:spPr>
      </p:pic>
      <p:sp>
        <p:nvSpPr>
          <p:cNvPr id="41" name="Прямоугольник 22">
            <a:extLst>
              <a:ext uri="{FF2B5EF4-FFF2-40B4-BE49-F238E27FC236}">
                <a16:creationId xmlns:a16="http://schemas.microsoft.com/office/drawing/2014/main" id="{10504E47-1DE7-439C-89F8-BC714B43DFC2}"/>
              </a:ext>
            </a:extLst>
          </p:cNvPr>
          <p:cNvSpPr/>
          <p:nvPr/>
        </p:nvSpPr>
        <p:spPr>
          <a:xfrm>
            <a:off x="7977279" y="2250335"/>
            <a:ext cx="1343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АНТ</a:t>
            </a:r>
          </a:p>
        </p:txBody>
      </p:sp>
      <p:sp>
        <p:nvSpPr>
          <p:cNvPr id="42" name="Прямоугольник 22">
            <a:extLst>
              <a:ext uri="{FF2B5EF4-FFF2-40B4-BE49-F238E27FC236}">
                <a16:creationId xmlns:a16="http://schemas.microsoft.com/office/drawing/2014/main" id="{8A4F6380-1A5B-49DC-9EF6-C2E9534D1A78}"/>
              </a:ext>
            </a:extLst>
          </p:cNvPr>
          <p:cNvSpPr/>
          <p:nvPr/>
        </p:nvSpPr>
        <p:spPr>
          <a:xfrm>
            <a:off x="7685660" y="1717454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Прямоугольник 22">
            <a:extLst>
              <a:ext uri="{FF2B5EF4-FFF2-40B4-BE49-F238E27FC236}">
                <a16:creationId xmlns:a16="http://schemas.microsoft.com/office/drawing/2014/main" id="{96D9BC7F-3A60-4FDA-83EE-EEEA344AFCFC}"/>
              </a:ext>
            </a:extLst>
          </p:cNvPr>
          <p:cNvSpPr/>
          <p:nvPr/>
        </p:nvSpPr>
        <p:spPr>
          <a:xfrm>
            <a:off x="7541351" y="2271961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8F44D9-4C65-4BED-92D0-E6C5560FB6B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53" t="7313" r="17409" b="9119"/>
          <a:stretch/>
        </p:blipFill>
        <p:spPr>
          <a:xfrm>
            <a:off x="7348108" y="314350"/>
            <a:ext cx="2031172" cy="1795141"/>
          </a:xfrm>
          <a:prstGeom prst="rect">
            <a:avLst/>
          </a:prstGeom>
        </p:spPr>
      </p:pic>
      <p:sp>
        <p:nvSpPr>
          <p:cNvPr id="47" name="Прямоугольник 22">
            <a:extLst>
              <a:ext uri="{FF2B5EF4-FFF2-40B4-BE49-F238E27FC236}">
                <a16:creationId xmlns:a16="http://schemas.microsoft.com/office/drawing/2014/main" id="{9956C9A7-DC0A-4E5C-80D7-13B650CAE529}"/>
              </a:ext>
            </a:extLst>
          </p:cNvPr>
          <p:cNvSpPr/>
          <p:nvPr/>
        </p:nvSpPr>
        <p:spPr>
          <a:xfrm>
            <a:off x="7865033" y="2247884"/>
            <a:ext cx="15199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ЮРЕ</a:t>
            </a:r>
          </a:p>
        </p:txBody>
      </p:sp>
      <p:sp>
        <p:nvSpPr>
          <p:cNvPr id="48" name="Прямоугольник 22">
            <a:extLst>
              <a:ext uri="{FF2B5EF4-FFF2-40B4-BE49-F238E27FC236}">
                <a16:creationId xmlns:a16="http://schemas.microsoft.com/office/drawing/2014/main" id="{AE076F1E-C38D-4AD0-A561-E40A495960B4}"/>
              </a:ext>
            </a:extLst>
          </p:cNvPr>
          <p:cNvSpPr/>
          <p:nvPr/>
        </p:nvSpPr>
        <p:spPr>
          <a:xfrm>
            <a:off x="7508684" y="1662787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Прямоугольник 22">
            <a:extLst>
              <a:ext uri="{FF2B5EF4-FFF2-40B4-BE49-F238E27FC236}">
                <a16:creationId xmlns:a16="http://schemas.microsoft.com/office/drawing/2014/main" id="{038F48AD-9695-4220-BE71-3E603DEAF62C}"/>
              </a:ext>
            </a:extLst>
          </p:cNvPr>
          <p:cNvSpPr/>
          <p:nvPr/>
        </p:nvSpPr>
        <p:spPr>
          <a:xfrm>
            <a:off x="7427104" y="2247947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22">
            <a:extLst>
              <a:ext uri="{FF2B5EF4-FFF2-40B4-BE49-F238E27FC236}">
                <a16:creationId xmlns:a16="http://schemas.microsoft.com/office/drawing/2014/main" id="{861ACE3C-3C3A-483A-8758-B21778046137}"/>
              </a:ext>
            </a:extLst>
          </p:cNvPr>
          <p:cNvSpPr/>
          <p:nvPr/>
        </p:nvSpPr>
        <p:spPr>
          <a:xfrm>
            <a:off x="7856986" y="2216877"/>
            <a:ext cx="1576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ОРЩ</a:t>
            </a:r>
          </a:p>
        </p:txBody>
      </p:sp>
      <p:sp>
        <p:nvSpPr>
          <p:cNvPr id="51" name="Прямоугольник 22">
            <a:extLst>
              <a:ext uri="{FF2B5EF4-FFF2-40B4-BE49-F238E27FC236}">
                <a16:creationId xmlns:a16="http://schemas.microsoft.com/office/drawing/2014/main" id="{D451D5E3-C028-4D15-8E05-F785D95A5D7A}"/>
              </a:ext>
            </a:extLst>
          </p:cNvPr>
          <p:cNvSpPr/>
          <p:nvPr/>
        </p:nvSpPr>
        <p:spPr>
          <a:xfrm>
            <a:off x="7540726" y="165486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Прямоугольник 22">
            <a:extLst>
              <a:ext uri="{FF2B5EF4-FFF2-40B4-BE49-F238E27FC236}">
                <a16:creationId xmlns:a16="http://schemas.microsoft.com/office/drawing/2014/main" id="{B62307A2-0F5C-414E-9C26-FA0BDEB86EF3}"/>
              </a:ext>
            </a:extLst>
          </p:cNvPr>
          <p:cNvSpPr/>
          <p:nvPr/>
        </p:nvSpPr>
        <p:spPr>
          <a:xfrm>
            <a:off x="7432359" y="2223984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1B47CE3-2F67-4D72-B4B5-BC0649F3A7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5534" r="90755">
                        <a14:foregroundMark x1="41341" y1="27148" x2="51628" y2="30664"/>
                        <a14:foregroundMark x1="39648" y1="78613" x2="39648" y2="78613"/>
                        <a14:foregroundMark x1="39453" y1="81055" x2="39453" y2="81055"/>
                        <a14:foregroundMark x1="36719" y1="84570" x2="36719" y2="84570"/>
                        <a14:foregroundMark x1="90885" y1="53613" x2="90755" y2="49316"/>
                        <a14:foregroundMark x1="18945" y1="46777" x2="16016" y2="54590"/>
                        <a14:foregroundMark x1="16016" y1="54590" x2="15690" y2="54980"/>
                        <a14:foregroundMark x1="9310" y1="60059" x2="9310" y2="60059"/>
                        <a14:foregroundMark x1="13216" y1="65430" x2="13216" y2="65430"/>
                        <a14:foregroundMark x1="11198" y1="66016" x2="11198" y2="66016"/>
                        <a14:foregroundMark x1="10286" y1="66797" x2="12370" y2="67578"/>
                        <a14:foregroundMark x1="13542" y1="66797" x2="17513" y2="64355"/>
                        <a14:foregroundMark x1="5534" y1="61719" x2="11003" y2="62988"/>
                        <a14:foregroundMark x1="7292" y1="58691" x2="11979" y2="54688"/>
                        <a14:foregroundMark x1="7422" y1="55957" x2="7422" y2="55957"/>
                        <a14:foregroundMark x1="9245" y1="54102" x2="11589" y2="52539"/>
                        <a14:foregroundMark x1="10547" y1="47070" x2="15430" y2="43457"/>
                        <a14:foregroundMark x1="15430" y1="43457" x2="16081" y2="43359"/>
                        <a14:foregroundMark x1="16276" y1="72754" x2="16797" y2="72754"/>
                        <a14:foregroundMark x1="18555" y1="75586" x2="18620" y2="75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402" y="399915"/>
            <a:ext cx="2722346" cy="1814897"/>
          </a:xfrm>
          <a:prstGeom prst="rect">
            <a:avLst/>
          </a:prstGeom>
        </p:spPr>
      </p:pic>
      <p:sp>
        <p:nvSpPr>
          <p:cNvPr id="54" name="Прямоугольник 22">
            <a:extLst>
              <a:ext uri="{FF2B5EF4-FFF2-40B4-BE49-F238E27FC236}">
                <a16:creationId xmlns:a16="http://schemas.microsoft.com/office/drawing/2014/main" id="{C4B74CED-EEEC-4C93-A52B-018869DBE731}"/>
              </a:ext>
            </a:extLst>
          </p:cNvPr>
          <p:cNvSpPr/>
          <p:nvPr/>
        </p:nvSpPr>
        <p:spPr>
          <a:xfrm>
            <a:off x="7907071" y="2228624"/>
            <a:ext cx="14959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УСЫ</a:t>
            </a:r>
          </a:p>
        </p:txBody>
      </p:sp>
      <p:sp>
        <p:nvSpPr>
          <p:cNvPr id="55" name="Прямоугольник 22">
            <a:extLst>
              <a:ext uri="{FF2B5EF4-FFF2-40B4-BE49-F238E27FC236}">
                <a16:creationId xmlns:a16="http://schemas.microsoft.com/office/drawing/2014/main" id="{90156B9E-75C5-41A7-AA8C-17DD1275622A}"/>
              </a:ext>
            </a:extLst>
          </p:cNvPr>
          <p:cNvSpPr/>
          <p:nvPr/>
        </p:nvSpPr>
        <p:spPr>
          <a:xfrm>
            <a:off x="7532907" y="168741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6" name="Прямоугольник 22">
            <a:extLst>
              <a:ext uri="{FF2B5EF4-FFF2-40B4-BE49-F238E27FC236}">
                <a16:creationId xmlns:a16="http://schemas.microsoft.com/office/drawing/2014/main" id="{AF5EF50C-66F3-452F-B408-566A717E018F}"/>
              </a:ext>
            </a:extLst>
          </p:cNvPr>
          <p:cNvSpPr/>
          <p:nvPr/>
        </p:nvSpPr>
        <p:spPr>
          <a:xfrm>
            <a:off x="7462285" y="2243694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3D49F83-B8EB-433B-881C-68F448A15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61" b="89844" l="9831" r="93099">
                        <a14:foregroundMark x1="9831" y1="46484" x2="9831" y2="46484"/>
                        <a14:foregroundMark x1="88737" y1="42188" x2="87956" y2="31641"/>
                        <a14:foregroundMark x1="87956" y1="31641" x2="87305" y2="30664"/>
                        <a14:foregroundMark x1="92318" y1="45801" x2="92318" y2="45801"/>
                        <a14:foregroundMark x1="93034" y1="44336" x2="93034" y2="44336"/>
                        <a14:foregroundMark x1="93099" y1="42871" x2="93099" y2="42871"/>
                        <a14:foregroundMark x1="93034" y1="41113" x2="93034" y2="41113"/>
                        <a14:foregroundMark x1="91276" y1="36035" x2="91276" y2="36035"/>
                        <a14:foregroundMark x1="91667" y1="34473" x2="91667" y2="34473"/>
                        <a14:foregroundMark x1="91471" y1="35547" x2="91146" y2="35547"/>
                        <a14:foregroundMark x1="9831" y1="49805" x2="10742" y2="52148"/>
                        <a14:foregroundMark x1="11198" y1="56250" x2="14714" y2="61328"/>
                        <a14:foregroundMark x1="14714" y1="61328" x2="15690" y2="61914"/>
                        <a14:foregroundMark x1="16797" y1="63184" x2="18424" y2="67285"/>
                        <a14:foregroundMark x1="21094" y1="69531" x2="24740" y2="69434"/>
                        <a14:foregroundMark x1="32617" y1="75684" x2="32617" y2="75684"/>
                        <a14:foregroundMark x1="35286" y1="74219" x2="38021" y2="73535"/>
                        <a14:foregroundMark x1="42513" y1="78320" x2="44922" y2="78125"/>
                        <a14:foregroundMark x1="46094" y1="77832" x2="47135" y2="78906"/>
                        <a14:foregroundMark x1="50846" y1="78027" x2="52344" y2="75098"/>
                        <a14:foregroundMark x1="57487" y1="74219" x2="60612" y2="75684"/>
                        <a14:foregroundMark x1="63086" y1="76367" x2="67383" y2="74316"/>
                        <a14:foregroundMark x1="69206" y1="75098" x2="70638" y2="71387"/>
                        <a14:foregroundMark x1="74349" y1="71387" x2="77604" y2="70508"/>
                        <a14:foregroundMark x1="79622" y1="68066" x2="81380" y2="65723"/>
                        <a14:foregroundMark x1="84049" y1="64551" x2="86458" y2="61133"/>
                        <a14:foregroundMark x1="88542" y1="56250" x2="90430" y2="54297"/>
                        <a14:foregroundMark x1="91146" y1="53027" x2="90885" y2="54102"/>
                        <a14:foregroundMark x1="38867" y1="75391" x2="39909" y2="76465"/>
                        <a14:foregroundMark x1="41081" y1="78027" x2="42513" y2="78320"/>
                        <a14:foregroundMark x1="41081" y1="78125" x2="40625" y2="78320"/>
                        <a14:foregroundMark x1="44206" y1="78613" x2="45508" y2="79199"/>
                        <a14:foregroundMark x1="27083" y1="71094" x2="30469" y2="73242"/>
                        <a14:foregroundMark x1="12109" y1="57617" x2="14779" y2="63477"/>
                        <a14:foregroundMark x1="25977" y1="71680" x2="27539" y2="73535"/>
                        <a14:foregroundMark x1="62240" y1="77051" x2="66471" y2="77246"/>
                        <a14:foregroundMark x1="85938" y1="63477" x2="86979" y2="58105"/>
                        <a14:foregroundMark x1="89974" y1="56445" x2="90234" y2="55957"/>
                        <a14:foregroundMark x1="91992" y1="53223" x2="91667" y2="51367"/>
                        <a14:foregroundMark x1="93099" y1="40918" x2="91862" y2="36523"/>
                        <a14:foregroundMark x1="91667" y1="36035" x2="93099" y2="39648"/>
                        <a14:foregroundMark x1="12109" y1="40137" x2="12109" y2="40039"/>
                        <a14:foregroundMark x1="9961" y1="47656" x2="9961" y2="47656"/>
                        <a14:foregroundMark x1="56055" y1="15527" x2="56055" y2="15527"/>
                        <a14:foregroundMark x1="61654" y1="16113" x2="61654" y2="16113"/>
                        <a14:foregroundMark x1="65104" y1="16699" x2="65104" y2="16699"/>
                        <a14:foregroundMark x1="51953" y1="16211" x2="51953" y2="1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198" y="384236"/>
            <a:ext cx="2690991" cy="1793994"/>
          </a:xfrm>
          <a:prstGeom prst="rect">
            <a:avLst/>
          </a:prstGeom>
          <a:effectLst>
            <a:glow rad="25400">
              <a:srgbClr val="FB5AB7">
                <a:alpha val="38000"/>
              </a:srgb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2092A9D-B380-44D0-A095-21D7145EA2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100" y="363842"/>
            <a:ext cx="2230777" cy="1715313"/>
          </a:xfrm>
          <a:prstGeom prst="roundRect">
            <a:avLst/>
          </a:prstGeom>
        </p:spPr>
      </p:pic>
      <p:sp>
        <p:nvSpPr>
          <p:cNvPr id="58" name="Прямоугольник 22">
            <a:extLst>
              <a:ext uri="{FF2B5EF4-FFF2-40B4-BE49-F238E27FC236}">
                <a16:creationId xmlns:a16="http://schemas.microsoft.com/office/drawing/2014/main" id="{F4FD5398-B8F3-4E5D-ABA7-47A1B9E2C1B4}"/>
              </a:ext>
            </a:extLst>
          </p:cNvPr>
          <p:cNvSpPr/>
          <p:nvPr/>
        </p:nvSpPr>
        <p:spPr>
          <a:xfrm>
            <a:off x="7624944" y="1665360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" name="Прямоугольник 22">
            <a:extLst>
              <a:ext uri="{FF2B5EF4-FFF2-40B4-BE49-F238E27FC236}">
                <a16:creationId xmlns:a16="http://schemas.microsoft.com/office/drawing/2014/main" id="{79B96FB2-E173-4183-9D18-CAA3984EA463}"/>
              </a:ext>
            </a:extLst>
          </p:cNvPr>
          <p:cNvSpPr/>
          <p:nvPr/>
        </p:nvSpPr>
        <p:spPr>
          <a:xfrm>
            <a:off x="7948115" y="2221533"/>
            <a:ext cx="13039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УРЯ</a:t>
            </a:r>
          </a:p>
        </p:txBody>
      </p:sp>
      <p:sp>
        <p:nvSpPr>
          <p:cNvPr id="59" name="Прямоугольник 22">
            <a:extLst>
              <a:ext uri="{FF2B5EF4-FFF2-40B4-BE49-F238E27FC236}">
                <a16:creationId xmlns:a16="http://schemas.microsoft.com/office/drawing/2014/main" id="{BCF7DD80-A04B-498B-B766-D1C7D6EF05CB}"/>
              </a:ext>
            </a:extLst>
          </p:cNvPr>
          <p:cNvSpPr/>
          <p:nvPr/>
        </p:nvSpPr>
        <p:spPr>
          <a:xfrm>
            <a:off x="7537161" y="2234907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BD8ADFA-3329-40CA-A0FC-06AE00E04AF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180" b="91016" l="6771" r="89974">
                        <a14:foregroundMark x1="26302" y1="60547" x2="27018" y2="65625"/>
                        <a14:foregroundMark x1="27539" y1="65625" x2="28776" y2="67480"/>
                        <a14:foregroundMark x1="39388" y1="34766" x2="47982" y2="36328"/>
                        <a14:foregroundMark x1="16471" y1="31250" x2="21159" y2="31445"/>
                        <a14:foregroundMark x1="54883" y1="76758" x2="60742" y2="81348"/>
                        <a14:foregroundMark x1="60742" y1="81348" x2="61654" y2="81543"/>
                        <a14:foregroundMark x1="58203" y1="83496" x2="62565" y2="82617"/>
                        <a14:foregroundMark x1="71940" y1="83105" x2="78516" y2="83691"/>
                        <a14:foregroundMark x1="64844" y1="85645" x2="65625" y2="78320"/>
                        <a14:foregroundMark x1="65625" y1="78320" x2="65560" y2="78027"/>
                        <a14:foregroundMark x1="52344" y1="81055" x2="55339" y2="85352"/>
                        <a14:foregroundMark x1="54297" y1="74023" x2="55729" y2="73730"/>
                        <a14:foregroundMark x1="50195" y1="90430" x2="50195" y2="90430"/>
                        <a14:foregroundMark x1="49479" y1="89648" x2="49479" y2="88574"/>
                        <a14:foregroundMark x1="69922" y1="90234" x2="69922" y2="90234"/>
                        <a14:foregroundMark x1="67188" y1="88281" x2="67383" y2="88770"/>
                        <a14:foregroundMark x1="50391" y1="90137" x2="50000" y2="88770"/>
                        <a14:foregroundMark x1="69401" y1="91016" x2="69401" y2="90723"/>
                        <a14:foregroundMark x1="14258" y1="80469" x2="14779" y2="80762"/>
                        <a14:foregroundMark x1="10026" y1="77539" x2="10352" y2="77539"/>
                        <a14:foregroundMark x1="15169" y1="80273" x2="14453" y2="79102"/>
                        <a14:foregroundMark x1="9766" y1="37402" x2="9766" y2="37402"/>
                        <a14:foregroundMark x1="9440" y1="38574" x2="9440" y2="37891"/>
                        <a14:foregroundMark x1="6966" y1="41504" x2="6771" y2="41504"/>
                        <a14:foregroundMark x1="73112" y1="60254" x2="72656" y2="64551"/>
                        <a14:foregroundMark x1="68099" y1="50000" x2="63997" y2="53809"/>
                        <a14:foregroundMark x1="87305" y1="65625" x2="88542" y2="66016"/>
                        <a14:foregroundMark x1="79948" y1="72949" x2="80664" y2="72754"/>
                        <a14:foregroundMark x1="41016" y1="9961" x2="42773" y2="9180"/>
                        <a14:foregroundMark x1="39779" y1="9180" x2="39779" y2="9180"/>
                        <a14:foregroundMark x1="85938" y1="67090" x2="86458" y2="68945"/>
                        <a14:foregroundMark x1="82682" y1="72656" x2="82682" y2="72656"/>
                        <a14:foregroundMark x1="63607" y1="55371" x2="59635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t="5911" r="8291" b="7311"/>
          <a:stretch/>
        </p:blipFill>
        <p:spPr>
          <a:xfrm>
            <a:off x="7197971" y="328944"/>
            <a:ext cx="2347034" cy="1584118"/>
          </a:xfrm>
          <a:prstGeom prst="rect">
            <a:avLst/>
          </a:prstGeom>
        </p:spPr>
      </p:pic>
      <p:sp>
        <p:nvSpPr>
          <p:cNvPr id="60" name="Прямоугольник 22">
            <a:extLst>
              <a:ext uri="{FF2B5EF4-FFF2-40B4-BE49-F238E27FC236}">
                <a16:creationId xmlns:a16="http://schemas.microsoft.com/office/drawing/2014/main" id="{F2F97E22-53AE-4C87-8D70-8D29AA6651F4}"/>
              </a:ext>
            </a:extLst>
          </p:cNvPr>
          <p:cNvSpPr/>
          <p:nvPr/>
        </p:nvSpPr>
        <p:spPr>
          <a:xfrm>
            <a:off x="7974253" y="2243330"/>
            <a:ext cx="13682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ОКС</a:t>
            </a:r>
          </a:p>
        </p:txBody>
      </p:sp>
      <p:sp>
        <p:nvSpPr>
          <p:cNvPr id="61" name="Прямоугольник 22">
            <a:extLst>
              <a:ext uri="{FF2B5EF4-FFF2-40B4-BE49-F238E27FC236}">
                <a16:creationId xmlns:a16="http://schemas.microsoft.com/office/drawing/2014/main" id="{DB485EAB-BF1A-4D9C-AF9C-514200F6F904}"/>
              </a:ext>
            </a:extLst>
          </p:cNvPr>
          <p:cNvSpPr/>
          <p:nvPr/>
        </p:nvSpPr>
        <p:spPr>
          <a:xfrm>
            <a:off x="7639386" y="1729605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2" name="Прямоугольник 22">
            <a:extLst>
              <a:ext uri="{FF2B5EF4-FFF2-40B4-BE49-F238E27FC236}">
                <a16:creationId xmlns:a16="http://schemas.microsoft.com/office/drawing/2014/main" id="{9D55E4F1-516F-4355-A3F7-07CDE41DA134}"/>
              </a:ext>
            </a:extLst>
          </p:cNvPr>
          <p:cNvSpPr/>
          <p:nvPr/>
        </p:nvSpPr>
        <p:spPr>
          <a:xfrm>
            <a:off x="7546769" y="2233912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 22">
            <a:extLst>
              <a:ext uri="{FF2B5EF4-FFF2-40B4-BE49-F238E27FC236}">
                <a16:creationId xmlns:a16="http://schemas.microsoft.com/office/drawing/2014/main" id="{AB9E01E7-5A18-4955-A8BA-D6B464F40E63}"/>
              </a:ext>
            </a:extLst>
          </p:cNvPr>
          <p:cNvSpPr/>
          <p:nvPr/>
        </p:nvSpPr>
        <p:spPr>
          <a:xfrm>
            <a:off x="7989981" y="2221883"/>
            <a:ext cx="12660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АУК</a:t>
            </a:r>
          </a:p>
        </p:txBody>
      </p:sp>
      <p:sp>
        <p:nvSpPr>
          <p:cNvPr id="67" name="Прямоугольник 22">
            <a:extLst>
              <a:ext uri="{FF2B5EF4-FFF2-40B4-BE49-F238E27FC236}">
                <a16:creationId xmlns:a16="http://schemas.microsoft.com/office/drawing/2014/main" id="{5FA58DEC-064E-43F1-B3D8-8F1B8129D38C}"/>
              </a:ext>
            </a:extLst>
          </p:cNvPr>
          <p:cNvSpPr/>
          <p:nvPr/>
        </p:nvSpPr>
        <p:spPr>
          <a:xfrm>
            <a:off x="7554799" y="2223591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0210FBB-71FF-4CC7-8FCF-D9CAE3C43B8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61" b="89844" l="8333" r="91667">
                        <a14:foregroundMark x1="91667" y1="59961" x2="91471" y2="57520"/>
                        <a14:foregroundMark x1="9375" y1="58496" x2="8333" y2="58496"/>
                        <a14:backgroundMark x1="40234" y1="68848" x2="40104" y2="63672"/>
                        <a14:backgroundMark x1="58203" y1="73438" x2="59896" y2="7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8" t="11125" r="5995" b="11124"/>
          <a:stretch/>
        </p:blipFill>
        <p:spPr>
          <a:xfrm>
            <a:off x="7172443" y="589260"/>
            <a:ext cx="2339843" cy="1380478"/>
          </a:xfrm>
          <a:prstGeom prst="rect">
            <a:avLst/>
          </a:prstGeom>
        </p:spPr>
      </p:pic>
      <p:sp>
        <p:nvSpPr>
          <p:cNvPr id="66" name="Прямоугольник 22">
            <a:extLst>
              <a:ext uri="{FF2B5EF4-FFF2-40B4-BE49-F238E27FC236}">
                <a16:creationId xmlns:a16="http://schemas.microsoft.com/office/drawing/2014/main" id="{FE6AA765-5E85-4C83-A2CE-E85349DC0693}"/>
              </a:ext>
            </a:extLst>
          </p:cNvPr>
          <p:cNvSpPr/>
          <p:nvPr/>
        </p:nvSpPr>
        <p:spPr>
          <a:xfrm>
            <a:off x="7662625" y="1657550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AAA009E2-EF63-46B8-9070-172D65F3835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89" y="20231"/>
            <a:ext cx="2314420" cy="235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8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0.00023 C -0.01158 -0.00116 -0.02278 -0.00254 -0.0345 -2.22222E-6 C -0.05273 0.00417 -0.08789 0.01621 -0.08789 0.01644 C -0.1358 0.04514 -0.07955 0.01389 -0.12213 0.03079 C -0.12487 0.03195 -0.12669 0.03426 -0.1289 0.03634 C -0.13177 0.03912 -0.13815 0.04676 -0.14023 0.05 C -0.14166 0.05209 -0.14283 0.05417 -0.14414 0.05648 C -0.1444 0.05787 -0.14479 0.05926 -0.14505 0.06088 C -0.14609 0.06621 -0.14687 0.07176 -0.14791 0.07732 C -0.14804 0.07824 -0.1483 0.07917 -0.14895 0.08009 C -0.15299 0.08472 -0.1526 0.08079 -0.1526 0.0838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65 0.07547 L -0.15065 0.07547 C -0.14804 0.07732 -0.14544 0.07917 -0.14284 0.08148 C -0.14153 0.08287 -0.14075 0.08565 -0.13932 0.08611 C -0.13593 0.08773 -0.13242 0.08727 -0.1289 0.08773 C -0.12721 0.08889 -0.12539 0.08959 -0.12369 0.09097 C -0.12278 0.09167 -0.122 0.09329 -0.12109 0.09398 C -0.11797 0.0963 -0.11471 0.09861 -0.11145 0.10023 C -0.10833 0.10162 -0.10507 0.10232 -0.10182 0.10324 C -0.09114 0.11088 -0.10612 0.10116 -0.08711 0.10787 C -0.08606 0.10834 -0.08528 0.10996 -0.0845 0.11111 C -0.0832 0.1125 -0.08216 0.11412 -0.08099 0.11574 C -0.08034 0.11829 -0.08034 0.12176 -0.07916 0.12338 C -0.07812 0.12523 -0.0763 0.12431 -0.07487 0.125 C -0.07304 0.12593 -0.07135 0.12709 -0.06966 0.12824 C -0.06784 0.13287 -0.06823 0.13334 -0.06523 0.13588 C -0.06497 0.13611 -0.06471 0.13588 -0.06432 0.13588 " pathEditMode="relative" ptsTypes="AAAAAAAAAAAAAAA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32 0.13449 L -0.06432 0.13449 C -0.06054 0.1338 -0.05677 0.13403 -0.05299 0.13287 C -0.04922 0.13148 -0.04557 0.12847 -0.04166 0.12662 C -0.04023 0.12593 -0.0388 0.1257 -0.03737 0.12523 C -0.02799 0.1257 -0.01875 0.125 -0.00937 0.12662 C -0.00716 0.12709 -0.00534 0.12986 -0.00338 0.13125 C -0.00221 0.13195 -0.00104 0.13241 0.00013 0.13287 C 0.00105 0.1338 0.00183 0.13519 0.00274 0.13588 C 0.00847 0.14097 0.00261 0.13125 0.01146 0.14375 C 0.01381 0.14676 0.01563 0.15093 0.01758 0.15463 C 0.0194 0.1581 0.02123 0.16158 0.02279 0.16551 C 0.02461 0.16945 0.02552 0.17547 0.02813 0.17778 L 0.03164 0.18102 " pathEditMode="relative" ptsTypes="AAAAAAAAAAAA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3 0.17778 L 0.02813 0.17778 C 0.03386 0.17662 0.03972 0.17616 0.04545 0.17454 C 0.05456 0.17199 0.06341 0.16667 0.07253 0.16528 C 0.078 0.16459 0.08633 0.16783 0.09258 0.16991 C 0.10013 0.18658 0.09154 0.16922 0.10131 0.18403 C 0.10352 0.18727 0.10508 0.19167 0.10743 0.19491 L 0.11094 0.19954 C 0.11185 0.20209 0.1125 0.20486 0.11355 0.20718 C 0.11459 0.20949 0.11602 0.21111 0.11706 0.21343 C 0.11758 0.21482 0.11745 0.21667 0.11784 0.21806 C 0.12123 0.2301 0.11836 0.21574 0.12058 0.22755 " pathEditMode="relative" ptsTypes="AAAAAAAAAAAA">
                                      <p:cBhvr>
                                        <p:cTn id="1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57 0.22754 L 0.12057 0.22777 C 0.12422 0.22847 0.12813 0.22801 0.13177 0.23032 C 0.13607 0.23333 0.13984 0.24004 0.14414 0.24328 L 0.14635 0.24467 C 0.14766 0.24791 0.14883 0.25185 0.15039 0.25416 C 0.1513 0.25578 0.15273 0.25439 0.15365 0.25578 C 0.15456 0.25694 0.15482 0.26018 0.15547 0.26227 C 0.15612 0.26389 0.15703 0.26504 0.15768 0.26689 C 0.16029 0.27407 0.15729 0.27014 0.16055 0.27314 C 0.16146 0.27708 0.16211 0.27986 0.16276 0.28426 C 0.16302 0.28634 0.16302 0.28865 0.16328 0.29074 C 0.16393 0.29352 0.16484 0.29583 0.16563 0.29861 C 0.16758 0.30578 0.16615 0.30046 0.16732 0.30787 C 0.16927 0.32083 0.16901 0.31319 0.16901 0.32407 " pathEditMode="relative" rAng="0" ptsTypes="AAAAAAAAAAAAAAA">
                                      <p:cBhvr>
                                        <p:cTn id="1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97 0.31366 L 0.16797 0.31366 C 0.16485 0.31158 0.16172 0.30996 0.15873 0.30764 C 0.153 0.30347 0.1599 0.30579 0.15287 0.29885 C 0.1517 0.29769 0.15013 0.29792 0.1487 0.29746 C 0.14427 0.29213 0.14636 0.29329 0.13789 0.29584 C 0.13594 0.29653 0.13399 0.29792 0.13203 0.29885 C 0.12396 0.30278 0.1349 0.29676 0.12123 0.30486 C 0.11758 0.30972 0.11341 0.31343 0.11042 0.31968 C 0.10873 0.32292 0.1069 0.32639 0.10547 0.32986 C 0.10443 0.33218 0.10039 0.34306 0.09961 0.3463 C 0.09896 0.34861 0.09844 0.35116 0.09792 0.35371 C 0.09766 0.35718 0.09714 0.36042 0.09714 0.36389 C 0.09714 0.3669 0.0974 0.36991 0.09792 0.37292 C 0.09844 0.37616 0.10013 0.38033 0.10131 0.38334 " pathEditMode="relative" ptsTypes="AAAAAAAAAAAAAAA">
                                      <p:cBhvr>
                                        <p:cTn id="1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31 0.38333 L 0.10131 0.3838 C 0.09935 0.37824 0.0974 0.37292 0.09558 0.36782 C 0.09467 0.36505 0.09427 0.36157 0.09323 0.35972 C 0.09193 0.35764 0.09037 0.35764 0.0892 0.35579 C 0.08829 0.3544 0.08438 0.3456 0.08269 0.34398 C 0.08164 0.34282 0.0806 0.34306 0.07956 0.3419 C 0.07774 0.34028 0.07631 0.33796 0.07461 0.33611 C 0.07162 0.33264 0.06914 0.33079 0.06589 0.32847 C 0.05951 0.32894 0.053 0.32894 0.04662 0.33009 C 0.0418 0.33102 0.0418 0.33657 0.03776 0.34583 C 0.03633 0.34931 0.03438 0.35208 0.03308 0.35579 C 0.03047 0.36227 0.03204 0.36319 0.02982 0.37153 C 0.02891 0.37454 0.02761 0.37662 0.02657 0.3794 C 0.02605 0.38519 0.02579 0.39144 0.025 0.39722 C 0.0237 0.40648 0.02188 0.41019 0.02019 0.41875 C 0.0198 0.4206 0.01967 0.42269 0.01941 0.42454 C 0.01875 0.42917 0.01836 0.43426 0.01771 0.43843 C 0.01758 0.43935 0.01719 0.43981 0.01706 0.44074 " pathEditMode="relative" rAng="0" ptsTypes="AAAAAAAAAAAAAAAAAAA">
                                      <p:cBhvr>
                                        <p:cTn id="2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5 0.44074 L 0.01705 0.4412 C 0.01471 0.43865 0.01263 0.43611 0.01028 0.43402 C 0.00846 0.43194 0.00625 0.43078 0.00455 0.42847 C -0.00235 0.41921 0.00508 0.42199 -0.00378 0.4162 C -0.00742 0.41365 -0.01107 0.41273 -0.01472 0.41111 C -0.02162 0.41157 -0.02839 0.41157 -0.03542 0.41273 C -0.0418 0.41342 -0.03737 0.41435 -0.04284 0.41782 C -0.0461 0.42013 -0.04961 0.42083 -0.05287 0.42314 C -0.06328 0.43055 -0.05755 0.42847 -0.06602 0.43912 C -0.06927 0.44305 -0.07305 0.4449 -0.07604 0.44976 C -0.07917 0.45463 -0.08255 0.46041 -0.08607 0.46388 C -0.08841 0.4662 -0.09102 0.46736 -0.09362 0.46898 C -0.09558 0.47199 -0.09753 0.47476 -0.09935 0.47777 C -0.10065 0.48009 -0.10143 0.4831 -0.10274 0.48495 C -0.11068 0.49768 -0.10261 0.48125 -0.10755 0.49236 " pathEditMode="relative" rAng="0" ptsTypes="AAAAAAAAAAAAAAAA">
                                      <p:cBhvr>
                                        <p:cTn id="2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7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"/>
                            </p:stCondLst>
                            <p:childTnLst>
                              <p:par>
                                <p:cTn id="2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25 0.48102 L -0.10625 0.48102 C -0.11054 0.4801 -0.11458 0.47824 -0.11888 0.47824 C -0.13711 0.47824 -0.13672 0.47871 -0.14882 0.48403 C -0.16132 0.49699 -0.15507 0.49306 -0.16718 0.49746 C -0.1694 0.49931 -0.17174 0.5007 -0.17382 0.50324 C -0.17552 0.50533 -0.1763 0.5088 -0.17799 0.51065 C -0.18112 0.51435 -0.18489 0.51597 -0.18802 0.51945 C -0.19375 0.52639 -0.18672 0.5176 -0.19388 0.52847 C -0.19466 0.52963 -0.19557 0.53033 -0.19635 0.53148 C -0.20143 0.54491 -0.19323 0.52385 -0.2013 0.54167 C -0.2026 0.54445 -0.20325 0.54815 -0.20468 0.5507 C -0.20586 0.55255 -0.20755 0.55324 -0.20885 0.5551 C -0.21172 0.5588 -0.21211 0.56065 -0.2138 0.56551 " pathEditMode="relative" ptsTypes="AAAAAAAAAAAAAA">
                                      <p:cBhvr>
                                        <p:cTn id="2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00"/>
                            </p:stCondLst>
                            <p:childTnLst>
                              <p:par>
                                <p:cTn id="3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8 0.56551 L -0.2138 0.56574 C -0.19987 0.55278 -0.1858 0.53958 -0.17148 0.52755 C -0.16888 0.52523 -0.16614 0.52245 -0.16315 0.52222 C -0.16002 0.52176 -0.1569 0.52454 -0.15377 0.52569 C -0.15286 0.52569 -0.13593 0.52338 -0.13333 0.52222 C -0.12942 0.52014 -0.12565 0.51713 -0.12161 0.51481 C -0.11562 0.51181 -0.10963 0.50903 -0.10377 0.50602 C -0.10091 0.50162 -0.0983 0.49606 -0.09518 0.49306 C -0.09297 0.4912 -0.09023 0.4919 -0.08776 0.49167 C -0.0819 0.49051 -0.0763 0.49005 -0.0707 0.48958 C -0.06588 0.48819 -0.06106 0.48611 -0.05625 0.48634 C -0.04948 0.48657 -0.0427 0.49005 -0.03593 0.49167 L -0.02578 0.49306 C -0.02317 0.49444 -0.02057 0.4956 -0.0181 0.49699 C -0.01445 0.49815 -0.0108 0.49884 -0.00703 0.50046 C 0.00118 0.50417 0.02058 0.51574 0.03112 0.51852 C 0.0362 0.51968 0.04115 0.51968 0.04636 0.52014 C 0.05769 0.52454 0.06914 0.52755 0.08021 0.5331 C 0.08386 0.53449 0.08698 0.53935 0.09037 0.5419 C 0.09623 0.54583 0.10808 0.55139 0.1142 0.55463 C 0.11641 0.55671 0.11875 0.5588 0.12097 0.56157 C 0.12292 0.56412 0.12422 0.56852 0.12605 0.5706 C 0.13412 0.58009 0.14245 0.58773 0.15065 0.59606 C 0.15287 0.59838 0.15508 0.60116 0.1573 0.60324 C 0.15951 0.60509 0.16159 0.60648 0.16341 0.60856 C 0.17878 0.62685 0.16732 0.61412 0.17774 0.63032 C 0.17995 0.63333 0.18216 0.63681 0.18464 0.63958 C 0.18724 0.64236 0.1892 0.64213 0.19128 0.6463 C 0.19232 0.64861 0.19297 0.65116 0.19375 0.6537 L 0.19662 0.66134 " pathEditMode="relative" rAng="0" ptsTypes="AAAAAAAAAAAAAAAAAAAAAAAAAAAAAAA">
                                      <p:cBhvr>
                                        <p:cTn id="3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4" grpId="0"/>
      <p:bldP spid="54" grpId="1"/>
      <p:bldP spid="55" grpId="0"/>
      <p:bldP spid="55" grpId="1"/>
      <p:bldP spid="56" grpId="0"/>
      <p:bldP spid="56" grpId="1"/>
      <p:bldP spid="58" grpId="0"/>
      <p:bldP spid="58" grpId="1"/>
      <p:bldP spid="57" grpId="0"/>
      <p:bldP spid="57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5" grpId="0"/>
      <p:bldP spid="65" grpId="1"/>
      <p:bldP spid="67" grpId="0"/>
      <p:bldP spid="67" grpId="1"/>
      <p:bldP spid="66" grpId="0"/>
      <p:bldP spid="6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420828F-D595-4B85-AB0C-A16BC379A959}"/>
</file>

<file path=customXml/itemProps2.xml><?xml version="1.0" encoding="utf-8"?>
<ds:datastoreItem xmlns:ds="http://schemas.openxmlformats.org/officeDocument/2006/customXml" ds:itemID="{D7F3FC28-68FB-4B0E-ABD7-EC12F074CE73}"/>
</file>

<file path=customXml/itemProps3.xml><?xml version="1.0" encoding="utf-8"?>
<ds:datastoreItem xmlns:ds="http://schemas.openxmlformats.org/officeDocument/2006/customXml" ds:itemID="{EF2CB976-48C8-4B0B-AB89-83E8DBA446C0}"/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31</Words>
  <Application>Microsoft Office PowerPoint</Application>
  <PresentationFormat>Широкий екран</PresentationFormat>
  <Paragraphs>31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15</cp:revision>
  <dcterms:created xsi:type="dcterms:W3CDTF">2026-03-01T15:13:55Z</dcterms:created>
  <dcterms:modified xsi:type="dcterms:W3CDTF">2026-03-01T17:31:29Z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