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054" y="174604"/>
            <a:ext cx="1459463" cy="14594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767" y="346832"/>
            <a:ext cx="1388835" cy="13888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271297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r="2948"/>
          <a:stretch/>
        </p:blipFill>
        <p:spPr>
          <a:xfrm>
            <a:off x="3057127" y="1810043"/>
            <a:ext cx="1503519" cy="15961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1388" y="3598723"/>
            <a:ext cx="1214500" cy="12145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05" y="3430815"/>
            <a:ext cx="1550317" cy="15503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023" y="5038517"/>
            <a:ext cx="1466243" cy="14702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954" y="193162"/>
            <a:ext cx="1590581" cy="15905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354" y="1939914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b="9645"/>
          <a:stretch/>
        </p:blipFill>
        <p:spPr>
          <a:xfrm>
            <a:off x="4930186" y="5025023"/>
            <a:ext cx="1739578" cy="140402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337" y="3605116"/>
            <a:ext cx="1230201" cy="12302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186" y="1805851"/>
            <a:ext cx="1793931" cy="17939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163" y="1947099"/>
            <a:ext cx="1396104" cy="139610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337" y="5129821"/>
            <a:ext cx="1334859" cy="13348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EB58D03-E710-429E-8D53-35F8A78EF0CC}"/>
</file>

<file path=customXml/itemProps2.xml><?xml version="1.0" encoding="utf-8"?>
<ds:datastoreItem xmlns:ds="http://schemas.openxmlformats.org/officeDocument/2006/customXml" ds:itemID="{FFBA1869-9B56-4233-BE48-2F1A76CDC18B}"/>
</file>

<file path=customXml/itemProps3.xml><?xml version="1.0" encoding="utf-8"?>
<ds:datastoreItem xmlns:ds="http://schemas.openxmlformats.org/officeDocument/2006/customXml" ds:itemID="{33D591C7-9A56-49B8-BB61-11C70B8BEDDD}"/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2026-02-18T17:09:20Z</dcterms:created>
  <dcterms:modified xsi:type="dcterms:W3CDTF">2026-02-23T21:35:45Z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