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A8540-B3FA-4D59-ACA9-28B58D180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D80379B-F173-411A-AC53-C2F9B37D6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FD1633-9183-4D54-AD7A-402D62026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20C9-4C31-422D-A2E0-A5CD180BE0A7}" type="datetimeFigureOut">
              <a:rPr lang="uk-UA" smtClean="0"/>
              <a:t>01.03.2026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D5A8E82-1018-498E-92E8-0114CBE4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2A05FA9-1556-4057-B14D-C1FF8499B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257E-E2E4-4BC0-9AED-75BCDE4280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54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D5498-CBDB-4B41-871B-1E236089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2776582-2D72-4C00-A49D-79C53C458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4A6927-2E2B-4534-87F5-1BD65510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20C9-4C31-422D-A2E0-A5CD180BE0A7}" type="datetimeFigureOut">
              <a:rPr lang="uk-UA" smtClean="0"/>
              <a:t>01.03.2026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89CDB8-FC51-40B4-9596-79E15560B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AFBDF3E-DF34-4C93-88E4-76089F0B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257E-E2E4-4BC0-9AED-75BCDE4280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051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0D50C35-65F1-4057-A711-6AD12B763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B2F7309-BCF2-4757-801C-790B33FB4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B4ADC8-571C-49B3-8AA3-EB019B09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20C9-4C31-422D-A2E0-A5CD180BE0A7}" type="datetimeFigureOut">
              <a:rPr lang="uk-UA" smtClean="0"/>
              <a:t>01.03.2026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F96E39-0420-455D-8E38-7A870DF8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2FFD22-7272-4078-B3E4-BA47CD5A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257E-E2E4-4BC0-9AED-75BCDE4280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338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CA65C-8F98-4AAE-AC21-0ED8145C5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B9D9D3C-53ED-4376-98A7-C06FDBCD9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072093-F87D-408B-ACFE-691B4DF68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20C9-4C31-422D-A2E0-A5CD180BE0A7}" type="datetimeFigureOut">
              <a:rPr lang="uk-UA" smtClean="0"/>
              <a:t>01.03.2026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7854AE3-5629-48F1-8C1D-4CA234F2A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258726-1586-4297-8AD3-40A5CE6D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257E-E2E4-4BC0-9AED-75BCDE4280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169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DD69C-3654-4709-9A2B-2F6EBA65B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91A845A-7B80-41F1-A8D1-3C9A1B989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949CB28-8E74-4E46-84D0-DF55E53A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20C9-4C31-422D-A2E0-A5CD180BE0A7}" type="datetimeFigureOut">
              <a:rPr lang="uk-UA" smtClean="0"/>
              <a:t>01.03.2026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9C6858-4372-452F-9ABD-66646F2A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234FC0-CD89-43D9-BD9C-ACF902574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257E-E2E4-4BC0-9AED-75BCDE4280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183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706E3-E6D4-42BE-9C6B-31301091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1E9CF06-0079-47D8-8678-7C4DE35F8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E74D77C-0A07-405D-837D-0928533E4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3B7A715-B132-4CD3-BC95-8CC70BE6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20C9-4C31-422D-A2E0-A5CD180BE0A7}" type="datetimeFigureOut">
              <a:rPr lang="uk-UA" smtClean="0"/>
              <a:t>01.03.2026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2DD97FC-4572-4574-9130-381F76226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44C8D1D-3763-436C-971F-E351D898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257E-E2E4-4BC0-9AED-75BCDE4280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30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94820-1378-4750-9D91-C737EAC9B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5F8D396-88B3-4369-A776-8F72AC08D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5126DBC-A40E-4068-8C38-9837D1991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604A950-B63A-4785-A10B-7E23AC79D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C341BC1-8E5D-4667-BAD9-C653FAFC8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D31BD4-930A-495D-AFCE-88844F82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20C9-4C31-422D-A2E0-A5CD180BE0A7}" type="datetimeFigureOut">
              <a:rPr lang="uk-UA" smtClean="0"/>
              <a:t>01.03.2026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D8DBD8A-6AB2-4B68-A671-6BBD561F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0E97687-FE91-4775-9D65-BEB57995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257E-E2E4-4BC0-9AED-75BCDE4280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429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B4420-CC61-49EA-8DAC-53972D3D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9B03690-DAB9-47F3-8195-1ECC93A0F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20C9-4C31-422D-A2E0-A5CD180BE0A7}" type="datetimeFigureOut">
              <a:rPr lang="uk-UA" smtClean="0"/>
              <a:t>01.03.2026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21CCD16-7632-4A2B-872C-B620602E2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F5F7E54-0199-464B-B18C-D72FB239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257E-E2E4-4BC0-9AED-75BCDE4280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2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0A2E304-16D5-42DC-A47B-E71D99155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20C9-4C31-422D-A2E0-A5CD180BE0A7}" type="datetimeFigureOut">
              <a:rPr lang="uk-UA" smtClean="0"/>
              <a:t>01.03.2026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0F4B2F0-784D-4E75-9B69-452ED1DDE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F5BD9E6-6645-420C-9D7D-7A42CFEC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257E-E2E4-4BC0-9AED-75BCDE4280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30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9D76E-9354-453F-8774-C3827BD2E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691076-6D79-4E04-837B-CD59E02FD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6DC9393-BF92-42FC-ABE3-DFBC41420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DB0C8DA-BE5B-434C-88E6-43BB4249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20C9-4C31-422D-A2E0-A5CD180BE0A7}" type="datetimeFigureOut">
              <a:rPr lang="uk-UA" smtClean="0"/>
              <a:t>01.03.2026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422927-2A48-4B16-AD77-34E53F4D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264C244-EC6D-4360-A43D-37467079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257E-E2E4-4BC0-9AED-75BCDE4280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014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D2923-FE70-42D9-90C1-62614D10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6AD7C21-9E06-4FC5-A419-C157E9DE1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FD50B7-5857-4885-B5B2-CAF73B115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D67D040-F838-4E00-AE40-99D7492F7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20C9-4C31-422D-A2E0-A5CD180BE0A7}" type="datetimeFigureOut">
              <a:rPr lang="uk-UA" smtClean="0"/>
              <a:t>01.03.2026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5213C5-4159-4C54-B7C2-70938DE90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B36FA8C-CC2E-47F6-B5C5-E6EB3A27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257E-E2E4-4BC0-9AED-75BCDE4280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911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70940EC-4A6C-4B5B-8582-5BA2A3877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C64F096-F3AD-4959-AD47-86B2CCD33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436ACD7-F6DF-44DE-B3AE-6DBDF42AD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B20C9-4C31-422D-A2E0-A5CD180BE0A7}" type="datetimeFigureOut">
              <a:rPr lang="uk-UA" smtClean="0"/>
              <a:t>01.03.2026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AA3F931-CC35-44C0-9463-F054715FE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E7584F-E27D-4BD6-AE04-02E902C90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8257E-E2E4-4BC0-9AED-75BCDE4280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48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E1AE82-893E-4F25-BCBC-81C369571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A36AC0-89BE-4298-B903-6BB6172635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818024" y="21421"/>
            <a:ext cx="6294252" cy="624975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BA1E3FB-14F1-4661-A312-8D522326C6D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58752" y="501124"/>
            <a:ext cx="2682472" cy="569415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503DD7E-1DD2-4EC8-9526-79CB430ED6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05" t="-16425" r="20836"/>
          <a:stretch/>
        </p:blipFill>
        <p:spPr>
          <a:xfrm>
            <a:off x="135552" y="3113566"/>
            <a:ext cx="2481529" cy="295174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D39D535-A440-4E56-97CC-8E68F8638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0" y="1074865"/>
            <a:ext cx="1768186" cy="176818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68A81BA-6B1E-47FB-AD74-C297E76AE8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059" y="4255339"/>
            <a:ext cx="2185736" cy="218573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1374853-ADBD-4E48-96F1-AC36B4B18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8966" y="4733897"/>
            <a:ext cx="1028272" cy="10282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A8266B-4534-4A98-B219-412B04D24F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7" y="743540"/>
            <a:ext cx="1771760" cy="209951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D82E625B-0A56-4CDF-B1AD-17625087DD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3210" y="265682"/>
            <a:ext cx="1030441" cy="103044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D275FE7B-3E2F-4677-A13F-72F26BBCFA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6733" y="35033"/>
            <a:ext cx="1414395" cy="13656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6E4F8B-3EE0-4BF5-ACD5-873F5750C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1380" y="270203"/>
            <a:ext cx="838274" cy="1118557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DE0F80CF-ACB7-495B-91DE-8D59CE9E61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3651" y="-13162"/>
            <a:ext cx="1505843" cy="1481456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EEB65FFD-852F-47F4-8F35-4125447077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7383" y="300365"/>
            <a:ext cx="1028272" cy="1028272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C7B819C7-D97D-44CD-BE6B-964B29B3BF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9181" y="60698"/>
            <a:ext cx="1458489" cy="13534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A9D652-75EB-458F-B940-5C0B7347F1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3728" y="207525"/>
            <a:ext cx="840189" cy="1121112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1B42E9E8-2C60-4BAC-AC68-DCC53AA14B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80394" y="88131"/>
            <a:ext cx="1420491" cy="129856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455E6823-E321-42AB-B289-2474E7FC90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9350" y="1851151"/>
            <a:ext cx="1030441" cy="103044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id="{236EB996-F02C-4AB6-9919-11A60782E1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4641" y="1604209"/>
            <a:ext cx="1457070" cy="12572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1D7413E-5F32-4C66-BD19-95021C7586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3712" y="1740321"/>
            <a:ext cx="840189" cy="112111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34659D26-8972-4B7D-920E-B00F36F721C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09768" y="1615661"/>
            <a:ext cx="1420491" cy="129856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6706979F-8ABC-466F-B1BA-4F9785A03A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5642" y="1750806"/>
            <a:ext cx="1028272" cy="1028272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id="{4ED3842C-EBBB-4A58-95D5-42ADAFCED5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4957" y="1589128"/>
            <a:ext cx="1418704" cy="1292464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43D2FED3-08F2-4FBF-98C6-E66E6616B1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829" y="3360370"/>
            <a:ext cx="1028272" cy="1028272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3211AA88-4961-4795-B5D7-89A55C19B53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5023" y="3126345"/>
            <a:ext cx="1396105" cy="131685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952DBBC-1345-45C0-8ED5-0A81B20756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1958" y="3280991"/>
            <a:ext cx="1028272" cy="1028272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7BDBA608-375A-45DC-8A90-2BED0115831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27420" y="3135489"/>
            <a:ext cx="1420491" cy="129856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8070A3-EECA-4D34-A6EC-34B2652F25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5435" y="3284784"/>
            <a:ext cx="840189" cy="112111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C67BC17D-4DB7-4C3D-BF10-EBEB46EECD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7957" y="1609818"/>
            <a:ext cx="1030441" cy="1030441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EDDEDCA4-8D61-4970-A739-83E3036533D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5666" y="3129345"/>
            <a:ext cx="1347333" cy="12096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2C1B9E6-807C-4184-8CAE-5F2C7FD1C3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6563" y="3306349"/>
            <a:ext cx="840189" cy="1121112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E365F1F6-DD6D-40BF-9CA5-FB4241252C4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9266" y="3125138"/>
            <a:ext cx="1414395" cy="12698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FE48ED-D410-4FEB-A6A0-7450EFC4CE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4250" y="4867064"/>
            <a:ext cx="840189" cy="112111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EAAD103E-2C41-401F-8E20-FE40AD3E278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9965" y="4674038"/>
            <a:ext cx="1420491" cy="12993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64EB66-0D01-40C9-A71E-FF51FD7736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6608" y="4867063"/>
            <a:ext cx="840189" cy="112111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C69E11C2-97B2-47B6-8902-D5CB5FBAB14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00703" y="4693787"/>
            <a:ext cx="1444877" cy="1505843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D1DD11DC-EAE2-44A4-8605-792D768E0AD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11225" y="4690137"/>
            <a:ext cx="1420491" cy="139610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F698F45-430F-41A1-975A-E45B1D8F1C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0445" y="4751093"/>
            <a:ext cx="840189" cy="112111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53D9C524-4082-48DA-9F67-8836F7A7C85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38663" y="4698926"/>
            <a:ext cx="1420491" cy="12985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id="{19BCF30C-0D15-4495-8539-88C1F7A49CE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114" y="1609818"/>
            <a:ext cx="1405652" cy="1314300"/>
          </a:xfrm>
          <a:prstGeom prst="rect">
            <a:avLst/>
          </a:prstGeom>
        </p:spPr>
      </p:pic>
      <p:pic>
        <p:nvPicPr>
          <p:cNvPr id="183" name="Рисунок 182">
            <a:extLst>
              <a:ext uri="{FF2B5EF4-FFF2-40B4-BE49-F238E27FC236}">
                <a16:creationId xmlns:a16="http://schemas.microsoft.com/office/drawing/2014/main" id="{9B9E342A-1FDB-420D-AD80-D71C32D4F3C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650589" y="3043121"/>
            <a:ext cx="3206774" cy="2426418"/>
          </a:xfrm>
          <a:prstGeom prst="rect">
            <a:avLst/>
          </a:prstGeom>
        </p:spPr>
      </p:pic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61D0BD3D-D82B-4C45-ADB3-8739DF888DD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80082" y="377056"/>
            <a:ext cx="2755631" cy="2853175"/>
          </a:xfrm>
          <a:prstGeom prst="rect">
            <a:avLst/>
          </a:prstGeom>
        </p:spPr>
      </p:pic>
      <p:pic>
        <p:nvPicPr>
          <p:cNvPr id="188" name="Рисунок 187">
            <a:extLst>
              <a:ext uri="{FF2B5EF4-FFF2-40B4-BE49-F238E27FC236}">
                <a16:creationId xmlns:a16="http://schemas.microsoft.com/office/drawing/2014/main" id="{6808E7CA-3D81-489E-A466-8822BB8ED0B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280813" y="2970362"/>
            <a:ext cx="2389839" cy="2737341"/>
          </a:xfrm>
          <a:prstGeom prst="rect">
            <a:avLst/>
          </a:prstGeom>
        </p:spPr>
      </p:pic>
      <p:pic>
        <p:nvPicPr>
          <p:cNvPr id="189" name="Рисунок 188">
            <a:extLst>
              <a:ext uri="{FF2B5EF4-FFF2-40B4-BE49-F238E27FC236}">
                <a16:creationId xmlns:a16="http://schemas.microsoft.com/office/drawing/2014/main" id="{7C196281-C3D7-45C9-BC9F-096AD00F8CE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401712" y="610940"/>
            <a:ext cx="4962574" cy="5084505"/>
          </a:xfrm>
          <a:prstGeom prst="rect">
            <a:avLst/>
          </a:prstGeom>
        </p:spPr>
      </p:pic>
      <p:pic>
        <p:nvPicPr>
          <p:cNvPr id="190" name="Рисунок 189">
            <a:extLst>
              <a:ext uri="{FF2B5EF4-FFF2-40B4-BE49-F238E27FC236}">
                <a16:creationId xmlns:a16="http://schemas.microsoft.com/office/drawing/2014/main" id="{175E0B75-6FDA-4790-9CE0-5464EA04430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6051" y="6145871"/>
            <a:ext cx="626093" cy="69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5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8 -0.00787 L -0.24232 0.66458 " pathEditMode="relative" ptsTypes="AA">
                                      <p:cBhvr>
                                        <p:cTn id="1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949 L -0.2724 0.15162 " pathEditMode="relative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417 L -0.46732 0.65231 " pathEditMode="relative" ptsTypes="AA">
                                      <p:cBhvr>
                                        <p:cTn id="3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625 L -0.50156 0.16041 " pathEditMode="relative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0044 L -0.24102 0.42615 " pathEditMode="relative" ptsTypes="AA">
                                      <p:cBhvr>
                                        <p:cTn id="5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46 L -0.36341 0.4284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8 L -0.39648 -0.06297 " pathEditMode="relative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416 L -0.59505 0.44352 " pathEditMode="relative" ptsTypes="AA">
                                      <p:cBhvr>
                                        <p:cTn id="9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0.00047 L -0.2444 0.20764 " pathEditMode="relative" ptsTypes="AA">
                                      <p:cBhvr>
                                        <p:cTn id="10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27878 -0.2768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00393 L -0.48073 0.21921 " pathEditMode="relative" ptsTypes="AA">
                                      <p:cBhvr>
                                        <p:cTn id="13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602 L -0.51315 -0.28843 " pathEditMode="relative" ptsTypes="AA">
                                      <p:cBhvr>
                                        <p:cTn id="1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1019 L -0.16446 -0.51598 " pathEditMode="relative" ptsTypes="AA">
                                      <p:cBhvr>
                                        <p:cTn id="1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602 L -0.28281 -0.51598 " pathEditMode="relative" ptsTypes="AA"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44 L -0.4845 0.01018 " pathEditMode="relative" ptsTypes="AA">
                                      <p:cBhvr>
                                        <p:cTn id="17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371 L -0.5233 -0.49792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2" y="-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30984FF-9792-45D9-92E3-53C71C2EDC56}"/>
</file>

<file path=customXml/itemProps2.xml><?xml version="1.0" encoding="utf-8"?>
<ds:datastoreItem xmlns:ds="http://schemas.openxmlformats.org/officeDocument/2006/customXml" ds:itemID="{5025B105-F9E2-42BF-81D5-D899DBA0B726}"/>
</file>

<file path=customXml/itemProps3.xml><?xml version="1.0" encoding="utf-8"?>
<ds:datastoreItem xmlns:ds="http://schemas.openxmlformats.org/officeDocument/2006/customXml" ds:itemID="{AD1622FD-28BC-4201-9504-AB07F9051C52}"/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Юлія Миколюк</dc:creator>
  <cp:lastModifiedBy>Юлія Миколюк</cp:lastModifiedBy>
  <cp:revision>17</cp:revision>
  <dcterms:created xsi:type="dcterms:W3CDTF">2026-02-14T11:33:53Z</dcterms:created>
  <dcterms:modified xsi:type="dcterms:W3CDTF">2026-03-01T15:22:38Z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