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7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8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9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7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3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0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9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4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4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82F6-BA54-4F9B-AB57-7F1E33F0B98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B7C1-94DA-49BC-AB7D-DAB6EDAF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3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58667" y="1006448"/>
            <a:ext cx="8388617" cy="4141177"/>
            <a:chOff x="658668" y="1362807"/>
            <a:chExt cx="8388617" cy="4141177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68" y="1890346"/>
              <a:ext cx="2880000" cy="288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31" y="2231459"/>
              <a:ext cx="2521077" cy="252107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016" y="2690221"/>
              <a:ext cx="2062315" cy="206231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31746" y="1477107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кішка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1808" y="1477108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кіт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2450" y="1505715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кошеня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27423" y="4814389"/>
              <a:ext cx="2127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пухнаст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9298" y="4820797"/>
              <a:ext cx="2031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пухнаст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..а/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6754" y="4814389"/>
              <a:ext cx="208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пухнаст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..е/а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8667" y="995741"/>
            <a:ext cx="8388617" cy="4141177"/>
            <a:chOff x="658668" y="1362807"/>
            <a:chExt cx="8388617" cy="414117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68" y="1890346"/>
              <a:ext cx="2880000" cy="288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47" b="95717" l="3460" r="983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31" y="2231459"/>
              <a:ext cx="2521077" cy="2521077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016" y="2690221"/>
              <a:ext cx="2062315" cy="206231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131746" y="1477107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собака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91808" y="1477108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пес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32450" y="1505715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цуценя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27423" y="4814389"/>
              <a:ext cx="1966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руд..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8907" y="4814390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руд..а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2450" y="4814389"/>
              <a:ext cx="171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руд..е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69549" y="1001626"/>
            <a:ext cx="8282354" cy="4141177"/>
            <a:chOff x="764931" y="1362807"/>
            <a:chExt cx="8282354" cy="4141177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22" y="1967380"/>
              <a:ext cx="2880000" cy="288000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31" y="2231459"/>
              <a:ext cx="2521077" cy="252107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016" y="2690221"/>
              <a:ext cx="2062315" cy="206231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131746" y="1477107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1808" y="1477108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козел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2450" y="1505715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козеня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27423" y="4814389"/>
              <a:ext cx="1966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сір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28907" y="4814390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сір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..а/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32450" y="4814389"/>
              <a:ext cx="171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сір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..е/а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4334" y="1006448"/>
            <a:ext cx="8282354" cy="4141177"/>
            <a:chOff x="764931" y="1362807"/>
            <a:chExt cx="8282354" cy="4141177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53" y="2128528"/>
              <a:ext cx="2726293" cy="2726293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853" y="2333744"/>
              <a:ext cx="2521077" cy="2521077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771" y="2627725"/>
              <a:ext cx="2062315" cy="206231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131746" y="1477107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корова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91808" y="1477108"/>
              <a:ext cx="180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бик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32450" y="1505715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теля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27422" y="4814389"/>
              <a:ext cx="2414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чорн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62014" y="4814390"/>
              <a:ext cx="2172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чорн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..а/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32450" y="4814389"/>
              <a:ext cx="171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чорн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..е/а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64930" y="1004037"/>
            <a:ext cx="8282354" cy="4141177"/>
            <a:chOff x="764931" y="1362807"/>
            <a:chExt cx="8282354" cy="4141177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53" y="2128528"/>
              <a:ext cx="2726293" cy="272629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853" y="2333744"/>
              <a:ext cx="2521077" cy="2521077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771" y="2627725"/>
              <a:ext cx="2062315" cy="2062315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4131746" y="1477107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вівця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91808" y="1477108"/>
              <a:ext cx="180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баран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32450" y="1505715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ягня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27422" y="4814389"/>
              <a:ext cx="2414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62014" y="4814390"/>
              <a:ext cx="2172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..а/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32450" y="4814389"/>
              <a:ext cx="171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..е/а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68910" y="987445"/>
            <a:ext cx="8282354" cy="4141177"/>
            <a:chOff x="764931" y="1362807"/>
            <a:chExt cx="8282354" cy="4141177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764931" y="1362807"/>
              <a:ext cx="8282354" cy="4141177"/>
            </a:xfrm>
            <a:prstGeom prst="roundRect">
              <a:avLst>
                <a:gd name="adj" fmla="val 1063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53" y="2128528"/>
              <a:ext cx="2726293" cy="272629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659" b="99671" l="1812" r="98188">
                          <a14:foregroundMark x1="45964" y1="85502" x2="49588" y2="86326"/>
                          <a14:foregroundMark x1="39044" y1="86326" x2="32949" y2="85832"/>
                          <a14:foregroundMark x1="66392" y1="86656" x2="72158" y2="85832"/>
                          <a14:foregroundMark x1="73147" y1="85832" x2="73147" y2="85832"/>
                          <a14:foregroundMark x1="51400" y1="87315" x2="48270" y2="87315"/>
                          <a14:foregroundMark x1="54366" y1="86985" x2="42834" y2="84514"/>
                          <a14:foregroundMark x1="32290" y1="84514" x2="29984" y2="84514"/>
                          <a14:foregroundMark x1="19934" y1="84514" x2="16969" y2="84514"/>
                          <a14:foregroundMark x1="13674" y1="84514" x2="17792" y2="84020"/>
                          <a14:foregroundMark x1="25041" y1="87315" x2="25041" y2="87315"/>
                          <a14:foregroundMark x1="28666" y1="87315" x2="23229" y2="86656"/>
                          <a14:foregroundMark x1="22405" y1="86656" x2="19934" y2="863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361" y="2333744"/>
              <a:ext cx="2521077" cy="2521077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166" y="2689899"/>
              <a:ext cx="2062315" cy="2062315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319176" y="1494078"/>
              <a:ext cx="1547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кобила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91808" y="1477108"/>
              <a:ext cx="180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кінь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32449" y="1505715"/>
              <a:ext cx="179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жеребець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43868" y="4814389"/>
              <a:ext cx="2597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коричнев</a:t>
              </a:r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703000" y="4814390"/>
              <a:ext cx="2431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коричнев..а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379676" y="4814389"/>
              <a:ext cx="2400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коричнев..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66" y="3474471"/>
            <a:ext cx="2679192" cy="267919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2" y="5328348"/>
            <a:ext cx="1013751" cy="1026345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3105485" y="0"/>
            <a:ext cx="5333328" cy="2881397"/>
            <a:chOff x="3003226" y="506489"/>
            <a:chExt cx="5333328" cy="2881397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077" y="506489"/>
              <a:ext cx="2165328" cy="219180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7857">
              <a:off x="6171226" y="1142033"/>
              <a:ext cx="2165328" cy="2191806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6581">
              <a:off x="3003226" y="1196080"/>
              <a:ext cx="2165328" cy="2191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19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C96B3D-6E5F-437B-9B6F-4490B93B6067}"/>
</file>

<file path=customXml/itemProps2.xml><?xml version="1.0" encoding="utf-8"?>
<ds:datastoreItem xmlns:ds="http://schemas.openxmlformats.org/officeDocument/2006/customXml" ds:itemID="{83B4F45B-F6DA-4538-B50C-B2DA47CF5759}"/>
</file>

<file path=customXml/itemProps3.xml><?xml version="1.0" encoding="utf-8"?>
<ds:datastoreItem xmlns:ds="http://schemas.openxmlformats.org/officeDocument/2006/customXml" ds:itemID="{7E2D0AB1-C0CD-4706-A3E9-8F1D22EF721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72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2026-02-26T17:11:37Z</dcterms:created>
  <dcterms:modified xsi:type="dcterms:W3CDTF">2026-03-01T11:59:03Z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