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1" y="556711"/>
            <a:ext cx="1302481" cy="13024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02" y="542050"/>
            <a:ext cx="1345478" cy="1345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8" y="583855"/>
            <a:ext cx="1188264" cy="11882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64" y="2180603"/>
            <a:ext cx="1248397" cy="12483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2109335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73" y="2161211"/>
            <a:ext cx="1297591" cy="12975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64" y="532950"/>
            <a:ext cx="1354578" cy="13545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64" y="2146940"/>
            <a:ext cx="1326132" cy="13261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05" y="3694687"/>
            <a:ext cx="1342795" cy="134279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69041"/>
            <a:ext cx="1419270" cy="141927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25" y="3748541"/>
            <a:ext cx="1228414" cy="12284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8885" r="8709" b="8899"/>
          <a:stretch/>
        </p:blipFill>
        <p:spPr>
          <a:xfrm>
            <a:off x="2204386" y="5322490"/>
            <a:ext cx="1480083" cy="125582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76" y="5348141"/>
            <a:ext cx="1204546" cy="12045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94" y="5276305"/>
            <a:ext cx="1344371" cy="134437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98" y="5307251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693075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530" y="3651114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5769572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169660" y="-545585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8E85E53-BC57-41A3-BE60-55371C7B4AD9}"/>
</file>

<file path=customXml/itemProps2.xml><?xml version="1.0" encoding="utf-8"?>
<ds:datastoreItem xmlns:ds="http://schemas.openxmlformats.org/officeDocument/2006/customXml" ds:itemID="{A888499D-F8D9-43D2-BD31-C2191670D8D3}"/>
</file>

<file path=customXml/itemProps3.xml><?xml version="1.0" encoding="utf-8"?>
<ds:datastoreItem xmlns:ds="http://schemas.openxmlformats.org/officeDocument/2006/customXml" ds:itemID="{AB690D01-6215-4896-8A88-FBA5A4D22596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2026-02-19T10:00:13Z</dcterms:created>
  <dcterms:modified xsi:type="dcterms:W3CDTF">2026-03-01T11:57:11Z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