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BA0-0008-4B86-A417-695AE14EB45F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5281436"/>
            <a:ext cx="1371790" cy="13888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62" y="3263337"/>
            <a:ext cx="3288323" cy="328832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365131" y="316523"/>
            <a:ext cx="5301761" cy="6172200"/>
            <a:chOff x="2365131" y="316523"/>
            <a:chExt cx="5301761" cy="6172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65131" y="316523"/>
              <a:ext cx="5301761" cy="6172200"/>
              <a:chOff x="2365131" y="316523"/>
              <a:chExt cx="5301761" cy="61722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65131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749" y="457200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55275" y="3915398"/>
              <a:ext cx="4721470" cy="2539960"/>
            </a:xfrm>
            <a:prstGeom prst="roundRect">
              <a:avLst>
                <a:gd name="adj" fmla="val 9700"/>
              </a:avLst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 smtClean="0">
                  <a:latin typeface="Arial" panose="020B0604020202020204" pitchFamily="34" charset="0"/>
                </a:rPr>
                <a:t> 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Шеф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готує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вечерю.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Шон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читає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</a:t>
              </a:r>
              <a:r>
                <a:rPr lang="ru-RU" altLang="ru-RU" sz="2000" dirty="0">
                  <a:latin typeface="Arial" panose="020B0604020202020204" pitchFamily="34" charset="0"/>
                </a:rPr>
                <a:t>журнал.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На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плиті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шипить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</a:t>
              </a:r>
              <a:r>
                <a:rPr lang="ru-RU" altLang="ru-RU" sz="2000" dirty="0">
                  <a:latin typeface="Arial" panose="020B0604020202020204" pitchFamily="34" charset="0"/>
                </a:rPr>
                <a:t>соус.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Шеф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працює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у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спальні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Шон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шинкує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</a:t>
              </a:r>
              <a:r>
                <a:rPr lang="ru-RU" altLang="ru-RU" sz="2000" dirty="0" err="1" smtClean="0">
                  <a:latin typeface="Arial" panose="020B0604020202020204" pitchFamily="34" charset="0"/>
                </a:rPr>
                <a:t>печериці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8282" y="4054203"/>
            <a:ext cx="324000" cy="324000"/>
            <a:chOff x="3001788" y="4209732"/>
            <a:chExt cx="309226" cy="2977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4223" y="4560549"/>
            <a:ext cx="346951" cy="346950"/>
            <a:chOff x="2969256" y="4234173"/>
            <a:chExt cx="331130" cy="3188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35132" y="5008619"/>
            <a:ext cx="324000" cy="324000"/>
            <a:chOff x="3001788" y="4209732"/>
            <a:chExt cx="309226" cy="29774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828302" y="5926073"/>
            <a:ext cx="324000" cy="324000"/>
            <a:chOff x="3001788" y="4209732"/>
            <a:chExt cx="309226" cy="2977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786846" y="5483927"/>
            <a:ext cx="346951" cy="346950"/>
            <a:chOff x="2969256" y="4234173"/>
            <a:chExt cx="331130" cy="31883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358961" y="316523"/>
            <a:ext cx="5301761" cy="6172200"/>
            <a:chOff x="2360483" y="316523"/>
            <a:chExt cx="5301761" cy="61722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60483" y="316523"/>
              <a:ext cx="5301761" cy="6172200"/>
              <a:chOff x="2360483" y="316523"/>
              <a:chExt cx="5301761" cy="61722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60483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997" y="385135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084972" y="4241092"/>
              <a:ext cx="40157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Питання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 тексту: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Хто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готує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вечерю?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шинкує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Шон?</a:t>
              </a:r>
              <a:endParaRPr lang="ru-RU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робить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соус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плиті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Чим шеф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прикрашає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блюдо?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шумить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кухні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58960" y="316523"/>
            <a:ext cx="5301761" cy="6172200"/>
            <a:chOff x="7673722" y="342900"/>
            <a:chExt cx="5301761" cy="6172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673722" y="342900"/>
              <a:ext cx="5301761" cy="6172200"/>
            </a:xfrm>
            <a:prstGeom prst="roundRect">
              <a:avLst>
                <a:gd name="adj" fmla="val 106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835" y="476914"/>
              <a:ext cx="3703738" cy="4636374"/>
            </a:xfrm>
            <a:prstGeom prst="roundRect">
              <a:avLst>
                <a:gd name="adj" fmla="val 92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883808" y="5132980"/>
              <a:ext cx="49090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Прочитай скоромовку 3 рази.</a:t>
              </a:r>
            </a:p>
            <a:p>
              <a:pPr algn="ctr"/>
              <a:endParaRPr lang="uk-U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Шустрий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Шура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йшов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шосе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шарудів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шуршачими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штанами.</a:t>
              </a:r>
              <a:endParaRPr lang="uk-U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66" y="1641185"/>
            <a:ext cx="4651752" cy="48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D55BC5-8BEE-4BF7-921F-0AAB4264E41C}"/>
</file>

<file path=customXml/itemProps2.xml><?xml version="1.0" encoding="utf-8"?>
<ds:datastoreItem xmlns:ds="http://schemas.openxmlformats.org/officeDocument/2006/customXml" ds:itemID="{C6D1A61E-A440-49E4-81D9-B1A64CC10E59}"/>
</file>

<file path=customXml/itemProps3.xml><?xml version="1.0" encoding="utf-8"?>
<ds:datastoreItem xmlns:ds="http://schemas.openxmlformats.org/officeDocument/2006/customXml" ds:itemID="{F133053D-D86A-45B9-A347-3A4E9096FE28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2026-02-18T17:33:21Z</dcterms:created>
  <dcterms:modified xsi:type="dcterms:W3CDTF">2026-03-01T11:51:36Z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