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3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3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8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7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6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2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6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00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91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7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21F9-60E7-4239-A2A8-88B56819402A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5341-0491-4AAC-9910-BF9DECFC6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9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13337" y="791309"/>
            <a:ext cx="7258053" cy="5029200"/>
          </a:xfrm>
          <a:prstGeom prst="roundRect">
            <a:avLst>
              <a:gd name="adj" fmla="val 967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037493" y="1266091"/>
            <a:ext cx="3956538" cy="3009206"/>
            <a:chOff x="1037493" y="1266091"/>
            <a:chExt cx="3956538" cy="300920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93" y="1266091"/>
              <a:ext cx="3956538" cy="26376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039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11420" y="1375995"/>
            <a:ext cx="3894992" cy="2899302"/>
            <a:chOff x="4710480" y="1375995"/>
            <a:chExt cx="3894992" cy="289930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562" y="1375995"/>
              <a:ext cx="3626828" cy="24178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10480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СНіГ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163171" y="397411"/>
            <a:ext cx="5358384" cy="5358384"/>
            <a:chOff x="6479461" y="-168723"/>
            <a:chExt cx="5358384" cy="535838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461" y="-168723"/>
              <a:ext cx="5358384" cy="5358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СНіЖНА</a:t>
              </a:r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305127" y="1375995"/>
            <a:ext cx="3894992" cy="2950650"/>
            <a:chOff x="1344299" y="1266091"/>
            <a:chExt cx="3894992" cy="29506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389" y="1266091"/>
              <a:ext cx="3816813" cy="2544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ЛіС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17508" y="1196116"/>
            <a:ext cx="3894992" cy="3130529"/>
            <a:chOff x="4781851" y="1144768"/>
            <a:chExt cx="3894992" cy="313052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083" y="1144768"/>
              <a:ext cx="3130529" cy="313052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81851" y="3722799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ЯГОД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391886" y="1023978"/>
            <a:ext cx="6851244" cy="4731817"/>
            <a:chOff x="5630304" y="457844"/>
            <a:chExt cx="6851244" cy="473181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304" y="457844"/>
              <a:ext cx="6851244" cy="374008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ЛіСОВі</a:t>
              </a:r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ЯГОДИ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71185" y="1038943"/>
            <a:ext cx="3894992" cy="3990578"/>
            <a:chOff x="1344299" y="226163"/>
            <a:chExt cx="3894992" cy="3990578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251" y="226163"/>
              <a:ext cx="3440283" cy="34402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611420" y="945944"/>
            <a:ext cx="3894992" cy="4029251"/>
            <a:chOff x="1258414" y="213071"/>
            <a:chExt cx="3894992" cy="402925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173" y="213071"/>
              <a:ext cx="3533948" cy="35339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258414" y="3719102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445815" y="680425"/>
            <a:ext cx="4806461" cy="5075370"/>
            <a:chOff x="6755423" y="114291"/>
            <a:chExt cx="4806461" cy="507537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331" y="114291"/>
              <a:ext cx="4719553" cy="471955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ДЕРЕВ’ЯНИЙ </a:t>
              </a:r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997507" y="1466169"/>
            <a:ext cx="3894992" cy="3597743"/>
            <a:chOff x="1344299" y="618998"/>
            <a:chExt cx="3894992" cy="3597743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30" b="25951"/>
            <a:stretch/>
          </p:blipFill>
          <p:spPr>
            <a:xfrm>
              <a:off x="1600363" y="618998"/>
              <a:ext cx="3487679" cy="287832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ЯБЛУКА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564633" y="1634042"/>
            <a:ext cx="4117096" cy="3408626"/>
            <a:chOff x="1122195" y="808115"/>
            <a:chExt cx="4117096" cy="340862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7" b="13907"/>
            <a:stretch/>
          </p:blipFill>
          <p:spPr>
            <a:xfrm>
              <a:off x="1316372" y="808115"/>
              <a:ext cx="3598214" cy="244622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22195" y="3693521"/>
              <a:ext cx="4117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ПИРіГ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610459" y="842959"/>
            <a:ext cx="4448761" cy="4927801"/>
            <a:chOff x="790530" y="-711060"/>
            <a:chExt cx="4448761" cy="4927801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2" b="24965"/>
            <a:stretch/>
          </p:blipFill>
          <p:spPr>
            <a:xfrm>
              <a:off x="852269" y="-711060"/>
              <a:ext cx="4325282" cy="420763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90530" y="3693521"/>
              <a:ext cx="4448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ЯБЛУЧНИЙ </a:t>
              </a:r>
              <a:r>
                <a:rPr lang="uk-UA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ПИРіГ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70494" y="493468"/>
            <a:ext cx="3894992" cy="4569193"/>
            <a:chOff x="1344299" y="-352452"/>
            <a:chExt cx="3894992" cy="4569193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83" b="89976" l="1812" r="99517">
                          <a14:foregroundMark x1="62077" y1="86353" x2="62077" y2="86353"/>
                          <a14:foregroundMark x1="88406" y1="82246" x2="90580" y2="82126"/>
                          <a14:foregroundMark x1="38406" y1="81401" x2="39493" y2="81280"/>
                          <a14:foregroundMark x1="40459" y1="81763" x2="38647" y2="81401"/>
                          <a14:foregroundMark x1="60749" y1="86473" x2="60749" y2="86473"/>
                          <a14:foregroundMark x1="40217" y1="80556" x2="39372" y2="8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630" y="-352452"/>
              <a:ext cx="2679265" cy="401889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652656" y="889657"/>
            <a:ext cx="3894992" cy="4182941"/>
            <a:chOff x="1344299" y="33800"/>
            <a:chExt cx="3894992" cy="4182941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01" y="33800"/>
              <a:ext cx="3440283" cy="344028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2782122" y="878030"/>
            <a:ext cx="4058306" cy="4855758"/>
            <a:chOff x="1255956" y="-639017"/>
            <a:chExt cx="4058306" cy="4855758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9" b="12866"/>
            <a:stretch/>
          </p:blipFill>
          <p:spPr>
            <a:xfrm>
              <a:off x="1255956" y="-639017"/>
              <a:ext cx="4058306" cy="4371709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ШОКОЛАДН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ИЙ 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4747486" y="1060013"/>
            <a:ext cx="3894992" cy="3990578"/>
            <a:chOff x="1344299" y="226163"/>
            <a:chExt cx="3894992" cy="3990578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251" y="226163"/>
              <a:ext cx="3440283" cy="344028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СУКНЯ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18459" y="1076616"/>
            <a:ext cx="3894992" cy="3990578"/>
            <a:chOff x="1344299" y="226163"/>
            <a:chExt cx="3894992" cy="3990578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251" y="226163"/>
              <a:ext cx="3440283" cy="344028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ЧЕРВОНИЙ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664069" y="540004"/>
            <a:ext cx="4369777" cy="5202084"/>
            <a:chOff x="1037043" y="-985343"/>
            <a:chExt cx="4369777" cy="5202084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1" t="9162" r="3215" b="23112"/>
            <a:stretch/>
          </p:blipFill>
          <p:spPr>
            <a:xfrm>
              <a:off x="1037043" y="-985343"/>
              <a:ext cx="4369777" cy="481354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ЧЕРВОНА СУКНЯ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4631046" y="1458699"/>
            <a:ext cx="3894992" cy="3595174"/>
            <a:chOff x="1344299" y="621567"/>
            <a:chExt cx="3894992" cy="3595174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880" y="621567"/>
              <a:ext cx="2818086" cy="282571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КАБЛУЧКА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045480" y="1206060"/>
            <a:ext cx="4112358" cy="3899921"/>
            <a:chOff x="1344299" y="316820"/>
            <a:chExt cx="4112358" cy="3899921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3068" b="68357" l="725" r="99638">
                          <a14:foregroundMark x1="36111" y1="26932" x2="32367" y2="29831"/>
                          <a14:foregroundMark x1="80072" y1="33575" x2="86111" y2="37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3" b="28141"/>
            <a:stretch/>
          </p:blipFill>
          <p:spPr>
            <a:xfrm>
              <a:off x="1562198" y="316820"/>
              <a:ext cx="3760733" cy="304197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344299" y="3693521"/>
              <a:ext cx="4112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2926158" y="731916"/>
            <a:ext cx="3905465" cy="5029781"/>
            <a:chOff x="1344299" y="-813040"/>
            <a:chExt cx="3905465" cy="5029781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3" t="14162" r="6383" b="22712"/>
            <a:stretch/>
          </p:blipFill>
          <p:spPr>
            <a:xfrm>
              <a:off x="1477864" y="-813040"/>
              <a:ext cx="3771900" cy="432948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ЗОЛОТА КАБЛУЧКА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7" y="5538409"/>
            <a:ext cx="1033763" cy="894567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13333" r="17161" b="10641"/>
          <a:stretch/>
        </p:blipFill>
        <p:spPr>
          <a:xfrm>
            <a:off x="2565342" y="817269"/>
            <a:ext cx="4501663" cy="52138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14" y="3178587"/>
            <a:ext cx="3146119" cy="31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E8DCB47-6997-443A-A067-4F18FCA88971}"/>
</file>

<file path=customXml/itemProps2.xml><?xml version="1.0" encoding="utf-8"?>
<ds:datastoreItem xmlns:ds="http://schemas.openxmlformats.org/officeDocument/2006/customXml" ds:itemID="{E4A2C35B-0D5B-4A80-9BB9-F89324B278DC}"/>
</file>

<file path=customXml/itemProps3.xml><?xml version="1.0" encoding="utf-8"?>
<ds:datastoreItem xmlns:ds="http://schemas.openxmlformats.org/officeDocument/2006/customXml" ds:itemID="{9006AE46-B435-4CC5-A47D-E955CA29EB2C}"/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30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2026-02-28T10:30:50Z</dcterms:created>
  <dcterms:modified xsi:type="dcterms:W3CDTF">2026-03-01T11:28:26Z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