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95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8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46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9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71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40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26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5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47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2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61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213337" y="791309"/>
            <a:ext cx="7258053" cy="5029200"/>
          </a:xfrm>
          <a:prstGeom prst="roundRect">
            <a:avLst>
              <a:gd name="adj" fmla="val 967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037493" y="1266091"/>
            <a:ext cx="3956538" cy="3009206"/>
            <a:chOff x="1037493" y="1266091"/>
            <a:chExt cx="3956538" cy="300920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493" y="1266091"/>
              <a:ext cx="3956538" cy="26376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039" y="3752077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ГОРА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611420" y="1375995"/>
            <a:ext cx="3894992" cy="2899302"/>
            <a:chOff x="4710480" y="1375995"/>
            <a:chExt cx="3894992" cy="289930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562" y="1375995"/>
              <a:ext cx="3626828" cy="241788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10480" y="3752077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СНЕГ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163171" y="385201"/>
            <a:ext cx="5358384" cy="5358384"/>
            <a:chOff x="6479461" y="-168723"/>
            <a:chExt cx="5358384" cy="535838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461" y="-168723"/>
              <a:ext cx="5358384" cy="53583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55423" y="4666441"/>
              <a:ext cx="48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СНЕЖНАЯ ГОРА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233121" y="1398443"/>
            <a:ext cx="3894992" cy="2950650"/>
            <a:chOff x="1344299" y="1266091"/>
            <a:chExt cx="3894992" cy="295065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389" y="1266091"/>
              <a:ext cx="3816813" cy="25445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ЛЕС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745502" y="1218564"/>
            <a:ext cx="3894992" cy="3130529"/>
            <a:chOff x="4781851" y="1144768"/>
            <a:chExt cx="3894992" cy="313052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083" y="1144768"/>
              <a:ext cx="3130529" cy="313052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81851" y="3722799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ЯГОД</a:t>
              </a:r>
              <a:r>
                <a:rPr lang="ru-RU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Ы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450071" y="1047954"/>
            <a:ext cx="6784584" cy="4695631"/>
            <a:chOff x="5674851" y="494030"/>
            <a:chExt cx="6784584" cy="4695631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851" y="494030"/>
              <a:ext cx="6784584" cy="370369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755423" y="4666441"/>
              <a:ext cx="48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ЛЕСНЫЕ ЯГОДЫ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23426" y="1026733"/>
            <a:ext cx="3894992" cy="3990578"/>
            <a:chOff x="1344299" y="226163"/>
            <a:chExt cx="3894992" cy="3990578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251" y="226163"/>
              <a:ext cx="3440283" cy="344028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ДЕРЕВО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563661" y="933734"/>
            <a:ext cx="3894992" cy="4029251"/>
            <a:chOff x="1258414" y="213071"/>
            <a:chExt cx="3894992" cy="4029251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173" y="213071"/>
              <a:ext cx="3533948" cy="353394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58414" y="3719102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501143" y="610690"/>
            <a:ext cx="4871285" cy="5132895"/>
            <a:chOff x="6743659" y="56766"/>
            <a:chExt cx="4871285" cy="5132895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659" y="56766"/>
              <a:ext cx="4871285" cy="487128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755423" y="4666441"/>
              <a:ext cx="48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ДЕРЕВЯННЫЙ ДОМ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051507" y="1426588"/>
            <a:ext cx="3894992" cy="3597743"/>
            <a:chOff x="1344299" y="618998"/>
            <a:chExt cx="3894992" cy="3597743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30" b="25951"/>
            <a:stretch/>
          </p:blipFill>
          <p:spPr>
            <a:xfrm>
              <a:off x="1600363" y="618998"/>
              <a:ext cx="3487679" cy="287832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ЯБЛОКИ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674993" y="1608685"/>
            <a:ext cx="3922919" cy="3408626"/>
            <a:chOff x="1316372" y="808115"/>
            <a:chExt cx="3922919" cy="3408626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07" b="13907"/>
            <a:stretch/>
          </p:blipFill>
          <p:spPr>
            <a:xfrm>
              <a:off x="1316372" y="808115"/>
              <a:ext cx="3598214" cy="244622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ПИРОГ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623200" y="780238"/>
            <a:ext cx="4448761" cy="4958382"/>
            <a:chOff x="790530" y="-741641"/>
            <a:chExt cx="4448761" cy="4958382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2" b="24965"/>
            <a:stretch/>
          </p:blipFill>
          <p:spPr>
            <a:xfrm>
              <a:off x="845583" y="-741641"/>
              <a:ext cx="4325282" cy="420763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90530" y="3693521"/>
              <a:ext cx="4448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ЯБЛОЧНЫЙ ПИРОГ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4649546" y="898464"/>
            <a:ext cx="3894992" cy="4182941"/>
            <a:chOff x="1344299" y="33800"/>
            <a:chExt cx="3894992" cy="4182941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01" y="33800"/>
              <a:ext cx="3440283" cy="344028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ТОРТ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929841" y="553155"/>
            <a:ext cx="3894992" cy="4569193"/>
            <a:chOff x="1344299" y="-352452"/>
            <a:chExt cx="3894992" cy="45691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83" b="89976" l="1812" r="99517">
                          <a14:foregroundMark x1="62077" y1="86353" x2="62077" y2="86353"/>
                          <a14:foregroundMark x1="88406" y1="82246" x2="90580" y2="82126"/>
                          <a14:foregroundMark x1="38406" y1="81401" x2="39493" y2="81280"/>
                          <a14:foregroundMark x1="40459" y1="81763" x2="38647" y2="81401"/>
                          <a14:foregroundMark x1="60749" y1="86473" x2="60749" y2="86473"/>
                          <a14:foregroundMark x1="40217" y1="80556" x2="39372" y2="8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630" y="-352452"/>
              <a:ext cx="2679265" cy="401889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ШОКОЛАД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905973" y="882862"/>
            <a:ext cx="4058306" cy="4855758"/>
            <a:chOff x="1255956" y="-639017"/>
            <a:chExt cx="4058306" cy="4855758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9" b="12866"/>
            <a:stretch/>
          </p:blipFill>
          <p:spPr>
            <a:xfrm>
              <a:off x="1255956" y="-639017"/>
              <a:ext cx="4058306" cy="437170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ШОКОЛАДН</a:t>
              </a:r>
              <a:r>
                <a:rPr lang="ru-RU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ЫЙ ТОРТ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764277" y="1108605"/>
            <a:ext cx="3894992" cy="3946263"/>
            <a:chOff x="1344299" y="270478"/>
            <a:chExt cx="3894992" cy="3946263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983" y="270478"/>
              <a:ext cx="3440283" cy="3440283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ПЛАТЬЕ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943210" y="1073925"/>
            <a:ext cx="3894992" cy="4042268"/>
            <a:chOff x="1344299" y="174473"/>
            <a:chExt cx="3894992" cy="4042268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758" y="174473"/>
              <a:ext cx="3440283" cy="3440283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КРАСНЫЙ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2933905" y="700419"/>
            <a:ext cx="4000500" cy="5054236"/>
            <a:chOff x="1303110" y="-821966"/>
            <a:chExt cx="3990237" cy="5038707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3" t="9162" r="3653" b="23112"/>
            <a:stretch/>
          </p:blipFill>
          <p:spPr>
            <a:xfrm>
              <a:off x="1303110" y="-821966"/>
              <a:ext cx="3990237" cy="443923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КРАСНОЕ ПЛАТЬЕ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671952" y="1430800"/>
            <a:ext cx="3894992" cy="3595174"/>
            <a:chOff x="1344299" y="621567"/>
            <a:chExt cx="3894992" cy="3595174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880" y="621567"/>
              <a:ext cx="2818086" cy="2825713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КОЛЬЦО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946908" y="1186629"/>
            <a:ext cx="4112358" cy="3899921"/>
            <a:chOff x="1344299" y="316820"/>
            <a:chExt cx="4112358" cy="3899921"/>
          </a:xfrm>
        </p:grpSpPr>
        <p:pic>
          <p:nvPicPr>
            <p:cNvPr id="74" name="Рисунок 73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3068" b="68357" l="725" r="99638">
                          <a14:foregroundMark x1="36111" y1="26932" x2="32367" y2="29831"/>
                          <a14:foregroundMark x1="80072" y1="33575" x2="86111" y2="376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33" b="28141"/>
            <a:stretch/>
          </p:blipFill>
          <p:spPr>
            <a:xfrm>
              <a:off x="1562198" y="316820"/>
              <a:ext cx="3760733" cy="304197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344299" y="3693521"/>
              <a:ext cx="4112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ЗОЛОТО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2834238" y="808892"/>
            <a:ext cx="3894992" cy="4910297"/>
            <a:chOff x="1344299" y="-693556"/>
            <a:chExt cx="3894992" cy="4910297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5905" r="9181" b="26022"/>
            <a:stretch/>
          </p:blipFill>
          <p:spPr>
            <a:xfrm>
              <a:off x="1464276" y="-693556"/>
              <a:ext cx="3657600" cy="3982916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ЗОЛОТОЕ КОЛЬЦО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7" y="5538409"/>
            <a:ext cx="1033763" cy="894567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13333" r="17161" b="10641"/>
          <a:stretch/>
        </p:blipFill>
        <p:spPr>
          <a:xfrm>
            <a:off x="2586914" y="752305"/>
            <a:ext cx="4501663" cy="521383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914" y="3178587"/>
            <a:ext cx="3146119" cy="31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9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6375BE7-8638-4D81-B4BD-AFD7037B8F5E}"/>
</file>

<file path=customXml/itemProps2.xml><?xml version="1.0" encoding="utf-8"?>
<ds:datastoreItem xmlns:ds="http://schemas.openxmlformats.org/officeDocument/2006/customXml" ds:itemID="{24E97E09-FD1A-41B1-B799-B195FE6E177A}"/>
</file>

<file path=customXml/itemProps3.xml><?xml version="1.0" encoding="utf-8"?>
<ds:datastoreItem xmlns:ds="http://schemas.openxmlformats.org/officeDocument/2006/customXml" ds:itemID="{23DE582E-896B-4D59-A497-A312EB15EC7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2026-03-01T11:25:28Z</dcterms:created>
  <dcterms:modified xsi:type="dcterms:W3CDTF">2026-03-01T11:27:07Z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