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8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1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0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7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50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9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8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4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076E-C169-47FE-8325-34FD831B5AA1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5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4076E-C169-47FE-8325-34FD831B5AA1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5E04F-B21B-4383-B57C-12E9768AD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30" y="0"/>
            <a:ext cx="1230133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/>
          <a:stretch/>
        </p:blipFill>
        <p:spPr>
          <a:xfrm>
            <a:off x="1123121" y="318053"/>
            <a:ext cx="8132983" cy="5937483"/>
          </a:xfrm>
          <a:prstGeom prst="roundRect">
            <a:avLst>
              <a:gd name="adj" fmla="val 11267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10612" r="24195" b="17959"/>
          <a:stretch/>
        </p:blipFill>
        <p:spPr>
          <a:xfrm>
            <a:off x="4073349" y="1419807"/>
            <a:ext cx="2708750" cy="3394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6939" r="7732" b="18775"/>
          <a:stretch/>
        </p:blipFill>
        <p:spPr>
          <a:xfrm>
            <a:off x="3550057" y="753474"/>
            <a:ext cx="3935288" cy="34937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352" b="52734" l="41797" r="57520">
                        <a14:foregroundMark x1="50586" y1="45313" x2="49902" y2="43359"/>
                        <a14:foregroundMark x1="48047" y1="45117" x2="47852" y2="44141"/>
                        <a14:foregroundMark x1="48145" y1="42188" x2="49707" y2="41895"/>
                        <a14:foregroundMark x1="50781" y1="42383" x2="51855" y2="43066"/>
                        <a14:foregroundMark x1="55664" y1="46582" x2="55859" y2="46094"/>
                        <a14:foregroundMark x1="55859" y1="45508" x2="56152" y2="43750"/>
                        <a14:foregroundMark x1="56055" y1="42480" x2="55664" y2="41016"/>
                        <a14:foregroundMark x1="55371" y1="40625" x2="54297" y2="39160"/>
                        <a14:foregroundMark x1="53516" y1="38672" x2="52246" y2="38086"/>
                        <a14:foregroundMark x1="51563" y1="37793" x2="50098" y2="37598"/>
                        <a14:foregroundMark x1="49316" y1="37402" x2="47852" y2="37988"/>
                        <a14:foregroundMark x1="47168" y1="37988" x2="44531" y2="39355"/>
                        <a14:foregroundMark x1="44043" y1="40625" x2="43555" y2="42285"/>
                        <a14:foregroundMark x1="43164" y1="43262" x2="43164" y2="44434"/>
                        <a14:foregroundMark x1="43359" y1="45313" x2="43848" y2="46289"/>
                        <a14:foregroundMark x1="44141" y1="47168" x2="44434" y2="47949"/>
                        <a14:foregroundMark x1="45020" y1="48633" x2="45703" y2="49219"/>
                        <a14:foregroundMark x1="47266" y1="49902" x2="47852" y2="50098"/>
                        <a14:foregroundMark x1="49414" y1="50391" x2="50391" y2="50391"/>
                        <a14:backgroundMark x1="55469" y1="38477" x2="55664" y2="38477"/>
                        <a14:backgroundMark x1="44434" y1="39355" x2="44434" y2="39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73" t="34912" r="42361" b="46956"/>
          <a:stretch/>
        </p:blipFill>
        <p:spPr>
          <a:xfrm>
            <a:off x="5076701" y="1996357"/>
            <a:ext cx="882000" cy="100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75" y="3598286"/>
            <a:ext cx="2670473" cy="267047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17" y="3054788"/>
            <a:ext cx="1640294" cy="246044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21283" r="6218" b="19872"/>
          <a:stretch/>
        </p:blipFill>
        <p:spPr>
          <a:xfrm>
            <a:off x="3137858" y="4352148"/>
            <a:ext cx="1172226" cy="118253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21283" r="6218" b="19872"/>
          <a:stretch/>
        </p:blipFill>
        <p:spPr>
          <a:xfrm>
            <a:off x="4313180" y="4884161"/>
            <a:ext cx="1172226" cy="118253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21283" r="6218" b="19872"/>
          <a:stretch/>
        </p:blipFill>
        <p:spPr>
          <a:xfrm>
            <a:off x="5561710" y="4439673"/>
            <a:ext cx="1172226" cy="118253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21283" r="6218" b="19872"/>
          <a:stretch/>
        </p:blipFill>
        <p:spPr>
          <a:xfrm>
            <a:off x="6816433" y="4672851"/>
            <a:ext cx="1172226" cy="118253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21283" r="6218" b="19872"/>
          <a:stretch/>
        </p:blipFill>
        <p:spPr>
          <a:xfrm>
            <a:off x="7905859" y="3867537"/>
            <a:ext cx="1172226" cy="118253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" y="5622204"/>
            <a:ext cx="946883" cy="8193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t="12987" r="14162" b="13172"/>
          <a:stretch/>
        </p:blipFill>
        <p:spPr>
          <a:xfrm>
            <a:off x="1381539" y="447220"/>
            <a:ext cx="1794917" cy="184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9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ED12C9-19FA-4DE2-A996-3A2F1E6B112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95485E8C-EB53-4E53-910C-D9DC335176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829149-217B-4550-861B-030512CFE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2026-02-22T17:03:00Z</dcterms:created>
  <dcterms:modified xsi:type="dcterms:W3CDTF">2026-03-01T08:41:35Z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