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850" y="15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42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2.wdp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microsoft.com/office/2007/relationships/hdphoto" Target="../media/hdphoto3.wdp"/><Relationship Id="rId45" Type="http://schemas.openxmlformats.org/officeDocument/2006/relationships/image" Target="../media/image40.sv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4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8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1.png"/><Relationship Id="rId20" Type="http://schemas.openxmlformats.org/officeDocument/2006/relationships/image" Target="../media/image17.png"/><Relationship Id="rId4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2C1FA3A-1268-9782-F331-DF456F20C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35481"/>
            <a:chOff x="1621172" y="2174214"/>
            <a:chExt cx="2310248" cy="303548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940380" y="4501809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9173"/>
            <a:chOff x="4474750" y="593175"/>
            <a:chExt cx="3900059" cy="4599173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447890" y="4484462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316434" y="1586974"/>
            <a:ext cx="3108209" cy="3546553"/>
            <a:chOff x="1316434" y="1586974"/>
            <a:chExt cx="3108209" cy="354655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746935" y="4425641"/>
              <a:ext cx="1960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846649" y="1613792"/>
            <a:ext cx="3208827" cy="3533116"/>
            <a:chOff x="4846649" y="1613792"/>
            <a:chExt cx="3208827" cy="3533116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4846649" y="4439022"/>
              <a:ext cx="2699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076838" y="1166503"/>
            <a:ext cx="3379600" cy="3976616"/>
            <a:chOff x="1076838" y="1166503"/>
            <a:chExt cx="3379600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3025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Подниматься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21199" y="1145570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36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271331" y="1389198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0762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Строить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622340" y="1070041"/>
            <a:ext cx="3626161" cy="4065710"/>
            <a:chOff x="4622340" y="1070041"/>
            <a:chExt cx="3626161" cy="4065710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135729" y="4427865"/>
              <a:ext cx="26837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Разрушать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1070973" y="101138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672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17495" y="1929247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Покупать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496338" y="1796529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853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334529" y="1277093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8498" y="1586514"/>
            <a:ext cx="2671932" cy="3591611"/>
            <a:chOff x="1538498" y="1586514"/>
            <a:chExt cx="2671932" cy="3591611"/>
          </a:xfrm>
        </p:grpSpPr>
        <p:pic>
          <p:nvPicPr>
            <p:cNvPr id="48" name="Рисунок 4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1927389" y="4470239"/>
              <a:ext cx="1835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4998229" y="1466315"/>
            <a:ext cx="2883763" cy="3703177"/>
            <a:chOff x="4998229" y="1466315"/>
            <a:chExt cx="2883763" cy="3703177"/>
          </a:xfrm>
        </p:grpSpPr>
        <p:pic>
          <p:nvPicPr>
            <p:cNvPr id="50" name="Рисунок 49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652437" y="4461606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551938" y="1767772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5111715" y="69592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688805" y="1943886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752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Упасть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928186" y="1429199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6516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Подняться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504742" y="1871683"/>
            <a:ext cx="2719000" cy="3288374"/>
            <a:chOff x="1504742" y="1871683"/>
            <a:chExt cx="2719000" cy="3288374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2182421" y="4452171"/>
              <a:ext cx="15359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Пусто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304755" y="1620226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573132" y="4298519"/>
              <a:ext cx="19223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Полно, </a:t>
              </a:r>
            </a:p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много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409802" y="1015236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7908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772312" y="1555572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84120" y="436511"/>
            <a:ext cx="3277249" cy="4763265"/>
            <a:chOff x="1484120" y="436511"/>
            <a:chExt cx="3277249" cy="476326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2059986" y="4491890"/>
              <a:ext cx="16713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Терять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709" y="1758446"/>
            <a:ext cx="2746490" cy="3392431"/>
            <a:chOff x="4952709" y="1758446"/>
            <a:chExt cx="2746490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Находить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596994" y="1436826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325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129515" y="1388423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6100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Закончить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328550" y="1530095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19833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741337" y="1236042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667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235464" y="1845657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37735" y="852272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1E35D3-20B7-451A-96A3-818E94C25945}"/>
</file>

<file path=customXml/itemProps2.xml><?xml version="1.0" encoding="utf-8"?>
<ds:datastoreItem xmlns:ds="http://schemas.openxmlformats.org/officeDocument/2006/customXml" ds:itemID="{2DDDC93B-A2CC-4F0C-9728-0DC0802962E2}"/>
</file>

<file path=customXml/itemProps3.xml><?xml version="1.0" encoding="utf-8"?>
<ds:datastoreItem xmlns:ds="http://schemas.openxmlformats.org/officeDocument/2006/customXml" ds:itemID="{7E6E5BC3-2697-4BB7-BC43-9988DFC4603D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2025-02-18T09:08:09Z</dcterms:created>
  <dcterms:modified xsi:type="dcterms:W3CDTF">2025-02-18T10:28:00Z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