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42DBA-A479-49B4-B58C-F453D13EE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FFF197-3E6A-41E8-8DBF-9D31B2A9B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ED368C-E650-45D6-93B8-990636F0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AEA7D9-98BD-4246-8826-9F034832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DD3010-9E59-492F-AA63-A6C49C8E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842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15E6E-753F-43EF-9C66-50CF1F99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1B5B8F-9815-4C56-99C5-22F937FAC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C06F14-2B77-4AA1-BF2B-C2E6DA2E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ABA1C9-9AA1-4C7A-B6BF-6917BEDB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FCF969-1080-403D-A453-37D1F576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72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4D556C3-58FD-4A34-A522-321B5179B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BB0B824-AFE9-42E3-9448-FFB1C57C8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301DB2-0104-4979-AB4C-0697DCA9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89A3E1-845E-4006-BA5D-E2E1BBAE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B874D-BF02-4181-8E17-863A99C2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3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E78A1-9AAF-4317-B487-FE81F0CE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643951-B5FC-4E63-AAB2-3E0AE789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7BB496-03A1-409E-9968-33D580A5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D35190-EDD4-4FE3-8DFB-DEC66313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DE65E1-DD87-4EFA-944A-C0F343B3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58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1D413-59A4-485F-A833-422F78BE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D50BC3F-966E-4288-8055-CB38E6F7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EE340E-A9B0-4108-A61D-F166363F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26A855-AA66-43F9-BFAD-32C0C578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2B24F-3EAF-41FE-AFDB-F3CCC7F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10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54642-EED7-4A5A-82FA-B9277BE7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F29097-D875-45A3-A496-BC6EAF833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0644763-19BF-4E75-B0BC-21D54187F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58CE8C-67E5-4F5D-9860-E16243A5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9C0AB7B-1C23-4FC2-AA5A-9B3CA86A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431CE5-A8E9-44BC-94BE-F570E05B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09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CA4FE-FF72-4447-ACAF-BF8CB469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4F666E-B875-4962-B586-D7FFF56E2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914186-2114-43EF-BD50-329EF9B60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428697C-DC8F-4D43-8F2B-B21E59069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DABC34-78C8-4D0A-8918-BFEF8D196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E7C6B73-9FB7-493A-810E-49255502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D19C7A-36B0-4AF5-80AD-16842F3A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E476DD3-A227-4D99-B04D-38E0A738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847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F7B73-2FD6-4FF7-A308-4EC780DF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68B798C-780E-4CA4-AEF0-626F4943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502D432-81E9-4D0C-B8F8-E72BDB9E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994155-4AC8-4006-A3AD-A4E7A084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809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C4A37CB-2A81-4755-8D81-D7BC400F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DF7CA61-4D1B-4242-AE8A-071CF8EA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F01114F-6ABD-4B9E-A450-7D52CC48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567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C33E-B59D-440E-BD84-0A4A26C6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D8348C-2CEA-431A-981C-6E338F27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D1DA19F-240E-44D2-B77A-02138A7F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6ED2A7-900D-4267-9010-3ABAD3AB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D0B63B-8268-4259-B89D-85E92997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16B08-7B19-4558-B102-16A10818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08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EBEF4-F442-4297-82D3-E09F7B4B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EB82C5-4B15-464D-8BAD-75118709C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877A41-581D-4305-A340-88AA2AB6B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74B36-95DE-4CE8-B1FD-A6D70CB0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BE27EC-0783-45E2-AEE0-C9D4BE16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C86039-4348-4125-B525-6D654F04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5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72B5965-8150-429D-9A00-662C87472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5F70C1-7854-42CA-97F3-E6E4027BA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781E6E-AD53-4BA7-BFC4-10FC4E611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5D98-5B9C-452C-8769-487BACBE097F}" type="datetimeFigureOut">
              <a:rPr lang="uk-UA" smtClean="0"/>
              <a:t>28.02.2026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D7EBAC-A222-4876-90F5-D5AB5E253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05AB37-7D15-46C4-B03D-25A7A026A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4989-C0BB-431D-A7D1-96FB08037D3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77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6A6FCE-3A2E-4950-8CD9-D95C8A5B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EF5C4CA-6520-4B46-958C-11DF0FB2DF03}"/>
              </a:ext>
            </a:extLst>
          </p:cNvPr>
          <p:cNvSpPr/>
          <p:nvPr/>
        </p:nvSpPr>
        <p:spPr>
          <a:xfrm>
            <a:off x="422568" y="120770"/>
            <a:ext cx="9083615" cy="66164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7EE70590-F8D8-4C24-958C-AA8E5C7213CA}"/>
              </a:ext>
            </a:extLst>
          </p:cNvPr>
          <p:cNvSpPr/>
          <p:nvPr/>
        </p:nvSpPr>
        <p:spPr>
          <a:xfrm>
            <a:off x="1751786" y="4872763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F1367CC0-B3E4-44DA-8BE2-B3392A558DD6}"/>
              </a:ext>
            </a:extLst>
          </p:cNvPr>
          <p:cNvSpPr/>
          <p:nvPr/>
        </p:nvSpPr>
        <p:spPr>
          <a:xfrm>
            <a:off x="7767395" y="4722778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049F03FF-FA62-4D5F-ADC3-BDEABBD54277}"/>
              </a:ext>
            </a:extLst>
          </p:cNvPr>
          <p:cNvSpPr/>
          <p:nvPr/>
        </p:nvSpPr>
        <p:spPr>
          <a:xfrm>
            <a:off x="4098372" y="4331343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43974F2B-DA91-47DC-8C2F-C15C99A8005E}"/>
              </a:ext>
            </a:extLst>
          </p:cNvPr>
          <p:cNvSpPr/>
          <p:nvPr/>
        </p:nvSpPr>
        <p:spPr>
          <a:xfrm>
            <a:off x="5341292" y="2385400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0C2BC1F6-00A1-4948-BD71-86A988B8D43E}"/>
              </a:ext>
            </a:extLst>
          </p:cNvPr>
          <p:cNvSpPr/>
          <p:nvPr/>
        </p:nvSpPr>
        <p:spPr>
          <a:xfrm>
            <a:off x="2424451" y="3067589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7" name="Пряма зі стрілкою 86">
            <a:extLst>
              <a:ext uri="{FF2B5EF4-FFF2-40B4-BE49-F238E27FC236}">
                <a16:creationId xmlns:a16="http://schemas.microsoft.com/office/drawing/2014/main" id="{13E0B364-F994-4C42-9ED2-0AD96B154A13}"/>
              </a:ext>
            </a:extLst>
          </p:cNvPr>
          <p:cNvCxnSpPr>
            <a:cxnSpLocks/>
          </p:cNvCxnSpPr>
          <p:nvPr/>
        </p:nvCxnSpPr>
        <p:spPr>
          <a:xfrm flipV="1">
            <a:off x="2239810" y="3757128"/>
            <a:ext cx="421375" cy="11656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5D92DEA1-987D-419A-BFAB-D10FB334800C}"/>
              </a:ext>
            </a:extLst>
          </p:cNvPr>
          <p:cNvCxnSpPr>
            <a:cxnSpLocks/>
            <a:endCxn id="82" idx="7"/>
          </p:cNvCxnSpPr>
          <p:nvPr/>
        </p:nvCxnSpPr>
        <p:spPr>
          <a:xfrm flipH="1">
            <a:off x="2392376" y="3074115"/>
            <a:ext cx="3097458" cy="190602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 зі стрілкою 88">
            <a:extLst>
              <a:ext uri="{FF2B5EF4-FFF2-40B4-BE49-F238E27FC236}">
                <a16:creationId xmlns:a16="http://schemas.microsoft.com/office/drawing/2014/main" id="{2502C0CD-2756-49E5-9AB9-676DEABE4772}"/>
              </a:ext>
            </a:extLst>
          </p:cNvPr>
          <p:cNvCxnSpPr>
            <a:cxnSpLocks/>
          </p:cNvCxnSpPr>
          <p:nvPr/>
        </p:nvCxnSpPr>
        <p:spPr>
          <a:xfrm flipV="1">
            <a:off x="4663135" y="3084001"/>
            <a:ext cx="837028" cy="131954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 зі стрілкою 89">
            <a:extLst>
              <a:ext uri="{FF2B5EF4-FFF2-40B4-BE49-F238E27FC236}">
                <a16:creationId xmlns:a16="http://schemas.microsoft.com/office/drawing/2014/main" id="{73240BDA-7D16-4383-B9D6-F17933FE6F55}"/>
              </a:ext>
            </a:extLst>
          </p:cNvPr>
          <p:cNvCxnSpPr>
            <a:cxnSpLocks/>
            <a:stCxn id="83" idx="2"/>
          </p:cNvCxnSpPr>
          <p:nvPr/>
        </p:nvCxnSpPr>
        <p:spPr>
          <a:xfrm flipH="1" flipV="1">
            <a:off x="4824385" y="4809343"/>
            <a:ext cx="2943010" cy="28005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>
            <a:extLst>
              <a:ext uri="{FF2B5EF4-FFF2-40B4-BE49-F238E27FC236}">
                <a16:creationId xmlns:a16="http://schemas.microsoft.com/office/drawing/2014/main" id="{9F63D1AD-68B1-4A23-86E6-B49C490C6C32}"/>
              </a:ext>
            </a:extLst>
          </p:cNvPr>
          <p:cNvSpPr/>
          <p:nvPr/>
        </p:nvSpPr>
        <p:spPr>
          <a:xfrm>
            <a:off x="6708312" y="5002768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117DE797-7978-4FEE-ABC6-60D6BD0CBFC9}"/>
              </a:ext>
            </a:extLst>
          </p:cNvPr>
          <p:cNvSpPr/>
          <p:nvPr/>
        </p:nvSpPr>
        <p:spPr>
          <a:xfrm>
            <a:off x="5763978" y="2780939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2ACB20B7-60DD-48C0-9115-DF83689CBE1A}"/>
              </a:ext>
            </a:extLst>
          </p:cNvPr>
          <p:cNvSpPr/>
          <p:nvPr/>
        </p:nvSpPr>
        <p:spPr>
          <a:xfrm>
            <a:off x="2054902" y="4089366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AE24EFEB-2086-44E4-AD3C-486E9B8A019C}"/>
              </a:ext>
            </a:extLst>
          </p:cNvPr>
          <p:cNvSpPr/>
          <p:nvPr/>
        </p:nvSpPr>
        <p:spPr>
          <a:xfrm>
            <a:off x="3388207" y="2078638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23BA7B6B-5631-463B-9466-B40B344113D2}"/>
              </a:ext>
            </a:extLst>
          </p:cNvPr>
          <p:cNvSpPr/>
          <p:nvPr/>
        </p:nvSpPr>
        <p:spPr>
          <a:xfrm>
            <a:off x="3723473" y="5013599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8" name="Пряма зі стрілкою 67">
            <a:extLst>
              <a:ext uri="{FF2B5EF4-FFF2-40B4-BE49-F238E27FC236}">
                <a16:creationId xmlns:a16="http://schemas.microsoft.com/office/drawing/2014/main" id="{FC84553C-91DE-47CD-8D54-B18A71C833E9}"/>
              </a:ext>
            </a:extLst>
          </p:cNvPr>
          <p:cNvCxnSpPr>
            <a:cxnSpLocks/>
          </p:cNvCxnSpPr>
          <p:nvPr/>
        </p:nvCxnSpPr>
        <p:spPr>
          <a:xfrm flipH="1" flipV="1">
            <a:off x="2701656" y="4721345"/>
            <a:ext cx="991705" cy="58450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>
            <a:extLst>
              <a:ext uri="{FF2B5EF4-FFF2-40B4-BE49-F238E27FC236}">
                <a16:creationId xmlns:a16="http://schemas.microsoft.com/office/drawing/2014/main" id="{A57D7F5F-127B-4B73-8322-D1FE5BEAFCB7}"/>
              </a:ext>
            </a:extLst>
          </p:cNvPr>
          <p:cNvCxnSpPr>
            <a:cxnSpLocks/>
          </p:cNvCxnSpPr>
          <p:nvPr/>
        </p:nvCxnSpPr>
        <p:spPr>
          <a:xfrm>
            <a:off x="6338600" y="3503920"/>
            <a:ext cx="623021" cy="156066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>
            <a:extLst>
              <a:ext uri="{FF2B5EF4-FFF2-40B4-BE49-F238E27FC236}">
                <a16:creationId xmlns:a16="http://schemas.microsoft.com/office/drawing/2014/main" id="{EFC35B6B-6754-4346-9379-B116557109A6}"/>
              </a:ext>
            </a:extLst>
          </p:cNvPr>
          <p:cNvCxnSpPr>
            <a:cxnSpLocks/>
            <a:endCxn id="66" idx="3"/>
          </p:cNvCxnSpPr>
          <p:nvPr/>
        </p:nvCxnSpPr>
        <p:spPr>
          <a:xfrm flipV="1">
            <a:off x="2622008" y="2704502"/>
            <a:ext cx="876107" cy="140220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70">
            <a:extLst>
              <a:ext uri="{FF2B5EF4-FFF2-40B4-BE49-F238E27FC236}">
                <a16:creationId xmlns:a16="http://schemas.microsoft.com/office/drawing/2014/main" id="{F1B35BA9-9059-4555-A2BA-D2868159553D}"/>
              </a:ext>
            </a:extLst>
          </p:cNvPr>
          <p:cNvCxnSpPr>
            <a:cxnSpLocks/>
            <a:endCxn id="64" idx="2"/>
          </p:cNvCxnSpPr>
          <p:nvPr/>
        </p:nvCxnSpPr>
        <p:spPr>
          <a:xfrm>
            <a:off x="4189213" y="2580196"/>
            <a:ext cx="1574765" cy="56736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90638E77-00E6-4146-945F-37B9F21A2585}"/>
              </a:ext>
            </a:extLst>
          </p:cNvPr>
          <p:cNvSpPr/>
          <p:nvPr/>
        </p:nvSpPr>
        <p:spPr>
          <a:xfrm>
            <a:off x="6519230" y="4922796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4B986BB-BCCA-40D0-AEE1-AA763BE588CD}"/>
              </a:ext>
            </a:extLst>
          </p:cNvPr>
          <p:cNvSpPr/>
          <p:nvPr/>
        </p:nvSpPr>
        <p:spPr>
          <a:xfrm>
            <a:off x="5574896" y="2700967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5EB9A1F-85E8-4611-B62D-195AA31FCD56}"/>
              </a:ext>
            </a:extLst>
          </p:cNvPr>
          <p:cNvSpPr/>
          <p:nvPr/>
        </p:nvSpPr>
        <p:spPr>
          <a:xfrm>
            <a:off x="1865820" y="4009394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E39DC54-DD65-4312-BCA4-4FD7D2704B38}"/>
              </a:ext>
            </a:extLst>
          </p:cNvPr>
          <p:cNvSpPr/>
          <p:nvPr/>
        </p:nvSpPr>
        <p:spPr>
          <a:xfrm>
            <a:off x="3199125" y="1998666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7EB29F2B-319D-4A6F-97C4-92C235D4DBDA}"/>
              </a:ext>
            </a:extLst>
          </p:cNvPr>
          <p:cNvSpPr/>
          <p:nvPr/>
        </p:nvSpPr>
        <p:spPr>
          <a:xfrm>
            <a:off x="4207451" y="4007717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id="{C39D6C53-F89A-442B-918C-E5A3D0A5E643}"/>
              </a:ext>
            </a:extLst>
          </p:cNvPr>
          <p:cNvCxnSpPr>
            <a:cxnSpLocks/>
            <a:stCxn id="44" idx="7"/>
            <a:endCxn id="41" idx="3"/>
          </p:cNvCxnSpPr>
          <p:nvPr/>
        </p:nvCxnSpPr>
        <p:spPr>
          <a:xfrm flipV="1">
            <a:off x="4848041" y="3326831"/>
            <a:ext cx="836763" cy="78826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зі стрілкою 47">
            <a:extLst>
              <a:ext uri="{FF2B5EF4-FFF2-40B4-BE49-F238E27FC236}">
                <a16:creationId xmlns:a16="http://schemas.microsoft.com/office/drawing/2014/main" id="{EB8208BF-B11D-4ACC-817A-0C0B2EFE5DA6}"/>
              </a:ext>
            </a:extLst>
          </p:cNvPr>
          <p:cNvCxnSpPr>
            <a:cxnSpLocks/>
          </p:cNvCxnSpPr>
          <p:nvPr/>
        </p:nvCxnSpPr>
        <p:spPr>
          <a:xfrm>
            <a:off x="6162723" y="3429000"/>
            <a:ext cx="609816" cy="155561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06C7AB36-0D22-471F-944B-8FDE4E250FC3}"/>
              </a:ext>
            </a:extLst>
          </p:cNvPr>
          <p:cNvCxnSpPr>
            <a:cxnSpLocks/>
            <a:endCxn id="43" idx="3"/>
          </p:cNvCxnSpPr>
          <p:nvPr/>
        </p:nvCxnSpPr>
        <p:spPr>
          <a:xfrm flipV="1">
            <a:off x="2432926" y="2624530"/>
            <a:ext cx="876107" cy="140220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E8C9A22D-AB87-4461-8530-A0CB0AC61816}"/>
              </a:ext>
            </a:extLst>
          </p:cNvPr>
          <p:cNvCxnSpPr>
            <a:cxnSpLocks/>
          </p:cNvCxnSpPr>
          <p:nvPr/>
        </p:nvCxnSpPr>
        <p:spPr>
          <a:xfrm>
            <a:off x="3793717" y="2727700"/>
            <a:ext cx="602816" cy="135998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B06AA6DF-EE5F-4FA0-8739-FB0CFBAC8130}"/>
              </a:ext>
            </a:extLst>
          </p:cNvPr>
          <p:cNvSpPr/>
          <p:nvPr/>
        </p:nvSpPr>
        <p:spPr>
          <a:xfrm>
            <a:off x="2924359" y="1836244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432AFA1-07F1-4DBD-8FB1-EB6C338D14CC}"/>
              </a:ext>
            </a:extLst>
          </p:cNvPr>
          <p:cNvSpPr/>
          <p:nvPr/>
        </p:nvSpPr>
        <p:spPr>
          <a:xfrm>
            <a:off x="5309555" y="2458137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4E07FA1E-0F69-4198-977D-AC8F679C22A8}"/>
              </a:ext>
            </a:extLst>
          </p:cNvPr>
          <p:cNvSpPr/>
          <p:nvPr/>
        </p:nvSpPr>
        <p:spPr>
          <a:xfrm>
            <a:off x="3813964" y="3816459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3F17A97A-BE93-4F70-A220-DEDA8584C959}"/>
              </a:ext>
            </a:extLst>
          </p:cNvPr>
          <p:cNvSpPr/>
          <p:nvPr/>
        </p:nvSpPr>
        <p:spPr>
          <a:xfrm>
            <a:off x="2467161" y="5693249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4E665AE-B6B0-40FA-9782-644629BBAF4D}"/>
              </a:ext>
            </a:extLst>
          </p:cNvPr>
          <p:cNvSpPr/>
          <p:nvPr/>
        </p:nvSpPr>
        <p:spPr>
          <a:xfrm>
            <a:off x="6482755" y="4774361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9" name="Пряма зі стрілкою 28">
            <a:extLst>
              <a:ext uri="{FF2B5EF4-FFF2-40B4-BE49-F238E27FC236}">
                <a16:creationId xmlns:a16="http://schemas.microsoft.com/office/drawing/2014/main" id="{A7732FAD-BDDD-4E72-8CD9-EA57B27FAFD9}"/>
              </a:ext>
            </a:extLst>
          </p:cNvPr>
          <p:cNvCxnSpPr>
            <a:cxnSpLocks/>
          </p:cNvCxnSpPr>
          <p:nvPr/>
        </p:nvCxnSpPr>
        <p:spPr>
          <a:xfrm>
            <a:off x="3729459" y="2231356"/>
            <a:ext cx="1580096" cy="46871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ED31A319-EB0A-4B90-AF50-4043E52B58B9}"/>
              </a:ext>
            </a:extLst>
          </p:cNvPr>
          <p:cNvCxnSpPr>
            <a:cxnSpLocks/>
            <a:stCxn id="25" idx="3"/>
            <a:endCxn id="26" idx="7"/>
          </p:cNvCxnSpPr>
          <p:nvPr/>
        </p:nvCxnSpPr>
        <p:spPr>
          <a:xfrm flipH="1">
            <a:off x="4454554" y="3084001"/>
            <a:ext cx="964909" cy="83983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CE657CBC-D7AE-4704-A72B-764DA4C44DB5}"/>
              </a:ext>
            </a:extLst>
          </p:cNvPr>
          <p:cNvCxnSpPr>
            <a:cxnSpLocks/>
          </p:cNvCxnSpPr>
          <p:nvPr/>
        </p:nvCxnSpPr>
        <p:spPr>
          <a:xfrm flipH="1">
            <a:off x="3027872" y="4405751"/>
            <a:ext cx="915999" cy="128749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8DBE7134-B733-4FEA-B3CD-F060665ED41A}"/>
              </a:ext>
            </a:extLst>
          </p:cNvPr>
          <p:cNvCxnSpPr>
            <a:cxnSpLocks/>
          </p:cNvCxnSpPr>
          <p:nvPr/>
        </p:nvCxnSpPr>
        <p:spPr>
          <a:xfrm flipV="1">
            <a:off x="3217659" y="5331661"/>
            <a:ext cx="3344962" cy="7699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FC86297A-BE53-4175-82A8-72390F47D366}"/>
              </a:ext>
            </a:extLst>
          </p:cNvPr>
          <p:cNvSpPr/>
          <p:nvPr/>
        </p:nvSpPr>
        <p:spPr>
          <a:xfrm>
            <a:off x="1880561" y="519012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AB827C9-41EC-43A9-A1D3-66FFE0933BDF}"/>
              </a:ext>
            </a:extLst>
          </p:cNvPr>
          <p:cNvSpPr/>
          <p:nvPr/>
        </p:nvSpPr>
        <p:spPr>
          <a:xfrm>
            <a:off x="3217659" y="519012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31698A2-0D02-4814-828E-BC9843B611AC}"/>
              </a:ext>
            </a:extLst>
          </p:cNvPr>
          <p:cNvSpPr/>
          <p:nvPr/>
        </p:nvSpPr>
        <p:spPr>
          <a:xfrm>
            <a:off x="4564462" y="519011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47575E6-E00A-484D-AB76-0258C4E986FD}"/>
              </a:ext>
            </a:extLst>
          </p:cNvPr>
          <p:cNvSpPr/>
          <p:nvPr/>
        </p:nvSpPr>
        <p:spPr>
          <a:xfrm>
            <a:off x="5896155" y="508956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8A80709-0F17-4934-9704-051BD41762C6}"/>
              </a:ext>
            </a:extLst>
          </p:cNvPr>
          <p:cNvSpPr/>
          <p:nvPr/>
        </p:nvSpPr>
        <p:spPr>
          <a:xfrm>
            <a:off x="7224617" y="519011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A76C1D4C-4BFB-4179-8B1A-5BD488B26FBA}"/>
              </a:ext>
            </a:extLst>
          </p:cNvPr>
          <p:cNvCxnSpPr/>
          <p:nvPr/>
        </p:nvCxnSpPr>
        <p:spPr>
          <a:xfrm>
            <a:off x="2631059" y="888510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467AE924-FBAF-48D3-A14C-223BAF4D34CB}"/>
              </a:ext>
            </a:extLst>
          </p:cNvPr>
          <p:cNvCxnSpPr/>
          <p:nvPr/>
        </p:nvCxnSpPr>
        <p:spPr>
          <a:xfrm>
            <a:off x="3968157" y="875577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5B5F2860-9346-4ED1-805A-AC9A811027F8}"/>
              </a:ext>
            </a:extLst>
          </p:cNvPr>
          <p:cNvCxnSpPr/>
          <p:nvPr/>
        </p:nvCxnSpPr>
        <p:spPr>
          <a:xfrm>
            <a:off x="5309555" y="891376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CA0CF329-52CD-4FAF-B06B-9CD53F77B897}"/>
              </a:ext>
            </a:extLst>
          </p:cNvPr>
          <p:cNvCxnSpPr/>
          <p:nvPr/>
        </p:nvCxnSpPr>
        <p:spPr>
          <a:xfrm>
            <a:off x="6646653" y="885635"/>
            <a:ext cx="586600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25">
            <a:extLst>
              <a:ext uri="{FF2B5EF4-FFF2-40B4-BE49-F238E27FC236}">
                <a16:creationId xmlns:a16="http://schemas.microsoft.com/office/drawing/2014/main" id="{6C8D0782-778E-4E92-B638-075550EB14DD}"/>
              </a:ext>
            </a:extLst>
          </p:cNvPr>
          <p:cNvSpPr/>
          <p:nvPr/>
        </p:nvSpPr>
        <p:spPr>
          <a:xfrm>
            <a:off x="1827334" y="571153"/>
            <a:ext cx="827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дра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8" name="Прямоугольник 25">
            <a:extLst>
              <a:ext uri="{FF2B5EF4-FFF2-40B4-BE49-F238E27FC236}">
                <a16:creationId xmlns:a16="http://schemas.microsoft.com/office/drawing/2014/main" id="{496CB8A1-3159-405F-B0CB-C49E1BC8C27E}"/>
              </a:ext>
            </a:extLst>
          </p:cNvPr>
          <p:cNvSpPr/>
          <p:nvPr/>
        </p:nvSpPr>
        <p:spPr>
          <a:xfrm>
            <a:off x="3156512" y="555709"/>
            <a:ext cx="846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дро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19" name="Прямоугольник 25">
            <a:extLst>
              <a:ext uri="{FF2B5EF4-FFF2-40B4-BE49-F238E27FC236}">
                <a16:creationId xmlns:a16="http://schemas.microsoft.com/office/drawing/2014/main" id="{1933FA6A-6AF8-4691-A9A6-1C30CE0B9A98}"/>
              </a:ext>
            </a:extLst>
          </p:cNvPr>
          <p:cNvSpPr/>
          <p:nvPr/>
        </p:nvSpPr>
        <p:spPr>
          <a:xfrm>
            <a:off x="4550641" y="519011"/>
            <a:ext cx="827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дру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20" name="Прямоугольник 25">
            <a:extLst>
              <a:ext uri="{FF2B5EF4-FFF2-40B4-BE49-F238E27FC236}">
                <a16:creationId xmlns:a16="http://schemas.microsoft.com/office/drawing/2014/main" id="{C482A6C9-67EB-4B1B-885A-0DB89335FBFA}"/>
              </a:ext>
            </a:extLst>
          </p:cNvPr>
          <p:cNvSpPr/>
          <p:nvPr/>
        </p:nvSpPr>
        <p:spPr>
          <a:xfrm>
            <a:off x="5853351" y="520437"/>
            <a:ext cx="8274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дре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CBA6374B-6D63-4959-9FDE-1B631A6920EB}"/>
              </a:ext>
            </a:extLst>
          </p:cNvPr>
          <p:cNvSpPr/>
          <p:nvPr/>
        </p:nvSpPr>
        <p:spPr>
          <a:xfrm>
            <a:off x="7171233" y="508956"/>
            <a:ext cx="8515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>
                <a:ln w="0"/>
                <a:solidFill>
                  <a:schemeClr val="tx1"/>
                </a:solidFill>
                <a:effectLst>
                  <a:glow rad="190500">
                    <a:schemeClr val="bg1"/>
                  </a:glow>
                </a:effectLst>
              </a:rPr>
              <a:t>дри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glow rad="190500">
                  <a:schemeClr val="bg1"/>
                </a:glow>
              </a:effectLst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id="{D4E3A847-3959-4AAF-8965-033047DD25A1}"/>
              </a:ext>
            </a:extLst>
          </p:cNvPr>
          <p:cNvSpPr/>
          <p:nvPr/>
        </p:nvSpPr>
        <p:spPr>
          <a:xfrm>
            <a:off x="5540636" y="2547285"/>
            <a:ext cx="750498" cy="73324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567F9593-7E4B-45AD-8EEF-5266EA60AC69}"/>
              </a:ext>
            </a:extLst>
          </p:cNvPr>
          <p:cNvSpPr/>
          <p:nvPr/>
        </p:nvSpPr>
        <p:spPr>
          <a:xfrm>
            <a:off x="5460147" y="4620856"/>
            <a:ext cx="750498" cy="73324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C5405DCE-E7EA-4AD7-98DE-E31EC048F45F}"/>
              </a:ext>
            </a:extLst>
          </p:cNvPr>
          <p:cNvSpPr/>
          <p:nvPr/>
        </p:nvSpPr>
        <p:spPr>
          <a:xfrm>
            <a:off x="3242912" y="4901221"/>
            <a:ext cx="750498" cy="7332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67DBF8E8-5244-4F38-A348-5B888D822497}"/>
              </a:ext>
            </a:extLst>
          </p:cNvPr>
          <p:cNvSpPr/>
          <p:nvPr/>
        </p:nvSpPr>
        <p:spPr>
          <a:xfrm>
            <a:off x="2201582" y="3320899"/>
            <a:ext cx="750498" cy="733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386A0015-B7B9-4600-8529-6E52DC86C64D}"/>
              </a:ext>
            </a:extLst>
          </p:cNvPr>
          <p:cNvSpPr/>
          <p:nvPr/>
        </p:nvSpPr>
        <p:spPr>
          <a:xfrm>
            <a:off x="3378099" y="2060297"/>
            <a:ext cx="750498" cy="73324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03" name="Пряма зі стрілкою 102">
            <a:extLst>
              <a:ext uri="{FF2B5EF4-FFF2-40B4-BE49-F238E27FC236}">
                <a16:creationId xmlns:a16="http://schemas.microsoft.com/office/drawing/2014/main" id="{80C88459-25B7-49D5-8C5E-FA2BBCDFED58}"/>
              </a:ext>
            </a:extLst>
          </p:cNvPr>
          <p:cNvCxnSpPr>
            <a:cxnSpLocks/>
            <a:stCxn id="101" idx="7"/>
            <a:endCxn id="102" idx="3"/>
          </p:cNvCxnSpPr>
          <p:nvPr/>
        </p:nvCxnSpPr>
        <p:spPr>
          <a:xfrm flipV="1">
            <a:off x="2842172" y="2686161"/>
            <a:ext cx="645835" cy="74211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 зі стрілкою 103">
            <a:extLst>
              <a:ext uri="{FF2B5EF4-FFF2-40B4-BE49-F238E27FC236}">
                <a16:creationId xmlns:a16="http://schemas.microsoft.com/office/drawing/2014/main" id="{A40C19A6-1A7C-49CE-9385-2AC357F726FD}"/>
              </a:ext>
            </a:extLst>
          </p:cNvPr>
          <p:cNvCxnSpPr>
            <a:cxnSpLocks/>
            <a:stCxn id="98" idx="3"/>
          </p:cNvCxnSpPr>
          <p:nvPr/>
        </p:nvCxnSpPr>
        <p:spPr>
          <a:xfrm flipH="1">
            <a:off x="3843176" y="3173149"/>
            <a:ext cx="1807368" cy="180897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 зі стрілкою 104">
            <a:extLst>
              <a:ext uri="{FF2B5EF4-FFF2-40B4-BE49-F238E27FC236}">
                <a16:creationId xmlns:a16="http://schemas.microsoft.com/office/drawing/2014/main" id="{20F1745C-2AE7-45EB-A141-5469E24E9214}"/>
              </a:ext>
            </a:extLst>
          </p:cNvPr>
          <p:cNvCxnSpPr>
            <a:cxnSpLocks/>
            <a:stCxn id="100" idx="6"/>
          </p:cNvCxnSpPr>
          <p:nvPr/>
        </p:nvCxnSpPr>
        <p:spPr>
          <a:xfrm flipV="1">
            <a:off x="3993410" y="5108292"/>
            <a:ext cx="1496424" cy="15955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 зі стрілкою 105">
            <a:extLst>
              <a:ext uri="{FF2B5EF4-FFF2-40B4-BE49-F238E27FC236}">
                <a16:creationId xmlns:a16="http://schemas.microsoft.com/office/drawing/2014/main" id="{0948E7EF-FA1C-46FF-A2CD-3D946B882ADC}"/>
              </a:ext>
            </a:extLst>
          </p:cNvPr>
          <p:cNvCxnSpPr>
            <a:cxnSpLocks/>
          </p:cNvCxnSpPr>
          <p:nvPr/>
        </p:nvCxnSpPr>
        <p:spPr>
          <a:xfrm flipH="1" flipV="1">
            <a:off x="2904073" y="3841379"/>
            <a:ext cx="2556074" cy="100767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9A6CE259-6A7B-4920-9E87-B9D415393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80" b="89941" l="9961" r="89941">
                        <a14:foregroundMark x1="53125" y1="9473" x2="54785" y2="9180"/>
                        <a14:foregroundMark x1="23926" y1="59863" x2="20703" y2="54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5" y="1443206"/>
            <a:ext cx="4993640" cy="4993640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4AEAB64F-5C6B-4F21-BB0F-612BBFB0B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94" y="4255041"/>
            <a:ext cx="2401964" cy="240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7BBE2C-E5A1-4B13-9BE0-14FBA61E7C17}"/>
</file>

<file path=customXml/itemProps2.xml><?xml version="1.0" encoding="utf-8"?>
<ds:datastoreItem xmlns:ds="http://schemas.openxmlformats.org/officeDocument/2006/customXml" ds:itemID="{6E9F0021-6BE5-4E79-80BC-8DA2469B3F1E}"/>
</file>

<file path=customXml/itemProps3.xml><?xml version="1.0" encoding="utf-8"?>
<ds:datastoreItem xmlns:ds="http://schemas.openxmlformats.org/officeDocument/2006/customXml" ds:itemID="{687E7BED-7ADC-4416-86BD-8F71A1B05CC5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Широкий екран</PresentationFormat>
  <Paragraphs>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2026-02-28T19:28:56Z</dcterms:created>
  <dcterms:modified xsi:type="dcterms:W3CDTF">2026-02-28T20:01:04Z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