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4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2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9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4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1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8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2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4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2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5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3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2898-0613-4657-8316-5C0B358C255D}" type="datetimeFigureOut">
              <a:rPr lang="ru-RU" smtClean="0"/>
              <a:t>28.02.2026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74F8-8D77-411F-B512-CE42418B2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2"/>
            <a:ext cx="12192000" cy="6981092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776920" y="422032"/>
            <a:ext cx="7930660" cy="5991146"/>
            <a:chOff x="659423" y="536332"/>
            <a:chExt cx="7930660" cy="599114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59423" y="536332"/>
              <a:ext cx="7930660" cy="5991146"/>
            </a:xfrm>
            <a:prstGeom prst="roundRect">
              <a:avLst>
                <a:gd name="adj" fmla="val 11073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827291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45501" y="3327853"/>
              <a:ext cx="2345900" cy="2985024"/>
              <a:chOff x="1240106" y="3729392"/>
              <a:chExt cx="2165446" cy="2160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245552" y="3729392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FFC00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1245552" y="3729392"/>
                <a:ext cx="2160000" cy="622801"/>
              </a:xfrm>
              <a:prstGeom prst="roundRect">
                <a:avLst>
                  <a:gd name="adj" fmla="val 11782"/>
                </a:avLst>
              </a:prstGeom>
              <a:solidFill>
                <a:srgbClr val="FFC00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40106" y="3873759"/>
                <a:ext cx="2086733" cy="3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склад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441564" y="3327853"/>
              <a:ext cx="2340000" cy="2985024"/>
              <a:chOff x="3663449" y="3729392"/>
              <a:chExt cx="2160000" cy="216000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3663449" y="3729392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00B0F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663449" y="3729392"/>
                <a:ext cx="2160000" cy="622801"/>
              </a:xfrm>
              <a:prstGeom prst="roundRect">
                <a:avLst>
                  <a:gd name="adj" fmla="val 11782"/>
                </a:avLst>
              </a:prstGeom>
              <a:solidFill>
                <a:srgbClr val="00B0F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85403" y="3873759"/>
                <a:ext cx="2086733" cy="3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склади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6031727" y="3327853"/>
              <a:ext cx="2340000" cy="2963419"/>
              <a:chOff x="6081346" y="3710355"/>
              <a:chExt cx="2160000" cy="216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081346" y="3710355"/>
                <a:ext cx="2160000" cy="2160000"/>
              </a:xfrm>
              <a:prstGeom prst="roundRect">
                <a:avLst>
                  <a:gd name="adj" fmla="val 11782"/>
                </a:avLst>
              </a:prstGeom>
              <a:solidFill>
                <a:srgbClr val="92D05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6081346" y="3729392"/>
                <a:ext cx="2160000" cy="622801"/>
              </a:xfrm>
              <a:prstGeom prst="roundRect">
                <a:avLst>
                  <a:gd name="adj" fmla="val 11782"/>
                </a:avLst>
              </a:prstGeom>
              <a:solidFill>
                <a:srgbClr val="92D050"/>
              </a:solidFill>
              <a:ln w="571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17979" y="3855775"/>
                <a:ext cx="2086733" cy="33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склади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2747189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656206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557257" y="758161"/>
              <a:ext cx="1787794" cy="2233246"/>
            </a:xfrm>
            <a:prstGeom prst="roundRect">
              <a:avLst>
                <a:gd name="adj" fmla="val 10284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86372" y="711661"/>
            <a:ext cx="1753704" cy="2065764"/>
            <a:chOff x="2786072" y="1186058"/>
            <a:chExt cx="1753704" cy="206576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1186058"/>
              <a:ext cx="1698426" cy="169842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БИК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33274" y="802112"/>
            <a:ext cx="1753704" cy="1966994"/>
            <a:chOff x="2786072" y="1284828"/>
            <a:chExt cx="1753704" cy="196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614" y="1284828"/>
              <a:ext cx="1701077" cy="17010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ВОДА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38070" y="742798"/>
            <a:ext cx="1753704" cy="2035371"/>
            <a:chOff x="2786072" y="1216451"/>
            <a:chExt cx="1753704" cy="203537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110" y="1216451"/>
              <a:ext cx="1669500" cy="16695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СОБАКА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82720" y="774986"/>
            <a:ext cx="1785505" cy="2068142"/>
            <a:chOff x="2754271" y="1183680"/>
            <a:chExt cx="1785505" cy="206814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271" y="1183680"/>
              <a:ext cx="1698425" cy="169842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ДіМ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941533" y="612897"/>
            <a:ext cx="1933996" cy="2164528"/>
            <a:chOff x="2773757" y="1087294"/>
            <a:chExt cx="1933996" cy="2164528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757" y="1087294"/>
              <a:ext cx="1933996" cy="193399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866469" y="742798"/>
            <a:ext cx="1753704" cy="2031339"/>
            <a:chOff x="2786072" y="1220483"/>
            <a:chExt cx="1753704" cy="2031339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375">
              <a:off x="2856156" y="1220483"/>
              <a:ext cx="1633468" cy="1633468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МАЛИНА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789390" y="806912"/>
            <a:ext cx="1753704" cy="1970513"/>
            <a:chOff x="2786072" y="1281309"/>
            <a:chExt cx="1753704" cy="1970513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977" y="1281309"/>
              <a:ext cx="1677689" cy="1677689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РИБА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725790" y="831573"/>
            <a:ext cx="1753704" cy="2011800"/>
            <a:chOff x="2786072" y="1240022"/>
            <a:chExt cx="1753704" cy="2011800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403" y="1240022"/>
              <a:ext cx="1685102" cy="1685102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63539" y="651542"/>
            <a:ext cx="1901103" cy="2105915"/>
            <a:chOff x="2700116" y="1145907"/>
            <a:chExt cx="1901103" cy="210591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1313">
              <a:off x="2700116" y="1145907"/>
              <a:ext cx="1901103" cy="1901103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МЕДУЗА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828026" y="809085"/>
            <a:ext cx="1770650" cy="1968340"/>
            <a:chOff x="2769126" y="1283482"/>
            <a:chExt cx="1770650" cy="196834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126" y="1283482"/>
              <a:ext cx="1570134" cy="1570134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ВОРОНА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892049" y="822477"/>
            <a:ext cx="1753704" cy="1954948"/>
            <a:chOff x="2786072" y="1296874"/>
            <a:chExt cx="1753704" cy="195494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973" y="1296874"/>
              <a:ext cx="1511721" cy="1511721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ЖУК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735520" y="862831"/>
            <a:ext cx="1753704" cy="1980297"/>
            <a:chOff x="2786072" y="1271525"/>
            <a:chExt cx="1753704" cy="1980297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2673" y="1271525"/>
              <a:ext cx="1585499" cy="1585499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786072" y="2851712"/>
              <a:ext cx="1753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ЖАБА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" y="5787332"/>
            <a:ext cx="795344" cy="74014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t="11640" r="15899" b="11436"/>
          <a:stretch/>
        </p:blipFill>
        <p:spPr>
          <a:xfrm>
            <a:off x="3129011" y="2688754"/>
            <a:ext cx="3209868" cy="375423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48" y="3547251"/>
            <a:ext cx="2980227" cy="29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4166 0.484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358 0.488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375 0.487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4444 0.4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23477 0.488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5.55112E-17 L 0.29167 0.4872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07617 0.4854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44909 0.479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45338 0.48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1332 0.488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13503 0.4819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23646 0.4747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7F7F1B3-2E0B-452E-82F4-0DE1BB32591E}"/>
</file>

<file path=customXml/itemProps2.xml><?xml version="1.0" encoding="utf-8"?>
<ds:datastoreItem xmlns:ds="http://schemas.openxmlformats.org/officeDocument/2006/customXml" ds:itemID="{36AC1957-5A90-4789-A901-6F35337353BA}"/>
</file>

<file path=customXml/itemProps3.xml><?xml version="1.0" encoding="utf-8"?>
<ds:datastoreItem xmlns:ds="http://schemas.openxmlformats.org/officeDocument/2006/customXml" ds:itemID="{0792ED1F-6553-4DD0-85FE-9EC4EB9D3A73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2026-02-28T07:05:23Z</dcterms:created>
  <dcterms:modified xsi:type="dcterms:W3CDTF">2026-02-28T09:53:05Z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