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1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1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2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0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4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3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A1DC-E197-48DA-A8D7-F3AD7E7403D1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3DBB-1CD8-4670-9126-9D9664BC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8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07" y="3524459"/>
            <a:ext cx="2871134" cy="2871134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063869" y="404447"/>
            <a:ext cx="7930660" cy="5991146"/>
            <a:chOff x="659423" y="536332"/>
            <a:chExt cx="7930660" cy="599114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59423" y="536332"/>
              <a:ext cx="7930660" cy="5991146"/>
            </a:xfrm>
            <a:prstGeom prst="roundRect">
              <a:avLst>
                <a:gd name="adj" fmla="val 11073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827291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5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1401" y="3327853"/>
              <a:ext cx="2340000" cy="2985024"/>
              <a:chOff x="1245552" y="3729392"/>
              <a:chExt cx="2160000" cy="216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245552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1245552" y="3729392"/>
                <a:ext cx="2160000" cy="499907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82185" y="3818721"/>
                <a:ext cx="2086733" cy="3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склад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441564" y="3327853"/>
              <a:ext cx="2340000" cy="2985024"/>
              <a:chOff x="3663449" y="3729392"/>
              <a:chExt cx="2160000" cy="2160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663449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663449" y="3729392"/>
                <a:ext cx="2160000" cy="499907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4295" y="3818721"/>
                <a:ext cx="2086733" cy="3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склади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6031727" y="3327853"/>
              <a:ext cx="2340000" cy="2963419"/>
              <a:chOff x="6081346" y="3710355"/>
              <a:chExt cx="2160000" cy="216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081346" y="3710355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081346" y="3729392"/>
                <a:ext cx="2160000" cy="484514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17979" y="3800335"/>
                <a:ext cx="2086733" cy="33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склади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2747189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5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656206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5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557257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5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114006" y="594530"/>
            <a:ext cx="1846385" cy="2179310"/>
            <a:chOff x="2741024" y="1072512"/>
            <a:chExt cx="1846385" cy="217931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024" y="1072512"/>
              <a:ext cx="1846385" cy="184638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14478" y="740727"/>
            <a:ext cx="1753704" cy="2013602"/>
            <a:chOff x="2786072" y="1238220"/>
            <a:chExt cx="1753704" cy="201360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420" y="1238220"/>
              <a:ext cx="1696834" cy="169683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СОВА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071875" y="785186"/>
            <a:ext cx="1753704" cy="1999569"/>
            <a:chOff x="2786072" y="1252253"/>
            <a:chExt cx="1753704" cy="199956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587" y="1252253"/>
              <a:ext cx="1575756" cy="157575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КОЛЕСО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950005" y="752461"/>
            <a:ext cx="1753704" cy="2012390"/>
            <a:chOff x="2786072" y="1239432"/>
            <a:chExt cx="1753704" cy="201239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715" y="1239432"/>
              <a:ext cx="956668" cy="156206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СіК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200139" y="704660"/>
            <a:ext cx="1815281" cy="2060191"/>
            <a:chOff x="2786072" y="1191631"/>
            <a:chExt cx="1815281" cy="2060191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87" y="1191631"/>
              <a:ext cx="1752266" cy="1752266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ДИНЯ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148832" y="715433"/>
            <a:ext cx="1753704" cy="2040372"/>
            <a:chOff x="2786072" y="1211450"/>
            <a:chExt cx="1753704" cy="2040372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293" y="1211450"/>
              <a:ext cx="1715262" cy="1715262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ДЕРЕВО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009740" y="539888"/>
            <a:ext cx="1865048" cy="2217704"/>
            <a:chOff x="2731069" y="1034118"/>
            <a:chExt cx="1865048" cy="2217704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069" y="1034118"/>
              <a:ext cx="1865048" cy="1865048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926877" y="681996"/>
            <a:ext cx="1814296" cy="2086422"/>
            <a:chOff x="2770028" y="1165400"/>
            <a:chExt cx="1814296" cy="20864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ПОМАДА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217366" y="817987"/>
            <a:ext cx="1753704" cy="1936342"/>
            <a:chOff x="2786072" y="1315480"/>
            <a:chExt cx="1753704" cy="1936342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178" y="1315480"/>
              <a:ext cx="1541458" cy="1541458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972899" y="805561"/>
            <a:ext cx="1753704" cy="1979194"/>
            <a:chOff x="2786072" y="1272628"/>
            <a:chExt cx="1753704" cy="1979194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401" y="1272628"/>
              <a:ext cx="1440309" cy="1440309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КАША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106176" y="748753"/>
            <a:ext cx="1753704" cy="2019665"/>
            <a:chOff x="2786072" y="1232157"/>
            <a:chExt cx="1753704" cy="2019665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125" y="1232157"/>
              <a:ext cx="1590605" cy="1590605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136050" y="665787"/>
            <a:ext cx="1814296" cy="2086422"/>
            <a:chOff x="2770028" y="1165400"/>
            <a:chExt cx="1814296" cy="2086422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28" y="1165400"/>
              <a:ext cx="1814296" cy="181429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ЗОЛОТО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7" y="5655447"/>
            <a:ext cx="795344" cy="7401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t="11640" r="15899" b="11436"/>
          <a:stretch/>
        </p:blipFill>
        <p:spPr>
          <a:xfrm>
            <a:off x="3420846" y="2554702"/>
            <a:ext cx="3209868" cy="37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24167 0.4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13581 0.48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1375 0.487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4444 0.4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23971 0.480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9349 0.4761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29063 0.482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1641 0.4817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24024 0.4796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9219 0.476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28933 0.4796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23242 0.472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2EB10A0-2CB7-49BA-B5EF-EC248718EC15}"/>
</file>

<file path=customXml/itemProps2.xml><?xml version="1.0" encoding="utf-8"?>
<ds:datastoreItem xmlns:ds="http://schemas.openxmlformats.org/officeDocument/2006/customXml" ds:itemID="{3F55B832-0AF8-4E52-99CC-AFE9379BF5A6}"/>
</file>

<file path=customXml/itemProps3.xml><?xml version="1.0" encoding="utf-8"?>
<ds:datastoreItem xmlns:ds="http://schemas.openxmlformats.org/officeDocument/2006/customXml" ds:itemID="{74BC3406-3757-4A6A-A93B-10EC48A1490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2026-02-28T09:52:18Z</dcterms:created>
  <dcterms:modified xsi:type="dcterms:W3CDTF">2026-02-28T09:52:45Z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