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6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8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6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1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6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6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7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4BED-9961-455C-AB60-AE1AE7729587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BCEA-ED77-4A6D-A6DC-637F90CC4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6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801756" y="536332"/>
            <a:ext cx="7930660" cy="5991146"/>
            <a:chOff x="659423" y="536332"/>
            <a:chExt cx="7930660" cy="599114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59423" y="536332"/>
              <a:ext cx="7930660" cy="5991146"/>
            </a:xfrm>
            <a:prstGeom prst="roundRect">
              <a:avLst>
                <a:gd name="adj" fmla="val 11073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827291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46442" y="3312766"/>
              <a:ext cx="2360861" cy="3000115"/>
              <a:chOff x="1240975" y="3718473"/>
              <a:chExt cx="2179257" cy="2170919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245552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1240975" y="3718473"/>
                <a:ext cx="2179257" cy="605584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8155" y="3873759"/>
                <a:ext cx="208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uk-UA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слог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441563" y="3327853"/>
              <a:ext cx="2371807" cy="2985024"/>
              <a:chOff x="3663448" y="3729392"/>
              <a:chExt cx="2189360" cy="2160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663449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663448" y="3729393"/>
                <a:ext cx="2189360" cy="574809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85402" y="3888151"/>
                <a:ext cx="2086733" cy="3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uk-UA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слога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6031727" y="3327853"/>
              <a:ext cx="2340000" cy="2963419"/>
              <a:chOff x="6081346" y="3710355"/>
              <a:chExt cx="2160000" cy="216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081346" y="3710355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081346" y="3710355"/>
                <a:ext cx="2160000" cy="578999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17979" y="3855775"/>
                <a:ext cx="2086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uk-UA" sz="2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слога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2747189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656206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57257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911240" y="845948"/>
            <a:ext cx="1753704" cy="2065764"/>
            <a:chOff x="2786072" y="1186058"/>
            <a:chExt cx="1753704" cy="206576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1186058"/>
              <a:ext cx="1698426" cy="16984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БЫК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77133" y="1025698"/>
            <a:ext cx="1753704" cy="1905593"/>
            <a:chOff x="2786072" y="1346229"/>
            <a:chExt cx="1753704" cy="190559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54" y="1346229"/>
              <a:ext cx="1610139" cy="161013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ВОДА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13501" y="905739"/>
            <a:ext cx="1753704" cy="2035371"/>
            <a:chOff x="2786072" y="1216451"/>
            <a:chExt cx="1753704" cy="203537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110" y="1216451"/>
              <a:ext cx="1669500" cy="16695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СОБАКА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88868" y="820667"/>
            <a:ext cx="1785505" cy="2068142"/>
            <a:chOff x="2754271" y="1183680"/>
            <a:chExt cx="1785505" cy="206814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271" y="1183680"/>
              <a:ext cx="1698425" cy="169842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951100" y="776470"/>
            <a:ext cx="1933996" cy="2164528"/>
            <a:chOff x="2773757" y="1087294"/>
            <a:chExt cx="1933996" cy="216452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757" y="1087294"/>
              <a:ext cx="1933996" cy="193399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757195" y="960778"/>
            <a:ext cx="1753704" cy="1970513"/>
            <a:chOff x="2786072" y="1281309"/>
            <a:chExt cx="1753704" cy="1970513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977" y="1281309"/>
              <a:ext cx="1677689" cy="167768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РЫБА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716245" y="868884"/>
            <a:ext cx="1753704" cy="2011800"/>
            <a:chOff x="2786072" y="1240022"/>
            <a:chExt cx="1753704" cy="2011800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403" y="1240022"/>
              <a:ext cx="1685102" cy="168510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78641" y="841160"/>
            <a:ext cx="1816947" cy="2069189"/>
            <a:chOff x="2786072" y="1182633"/>
            <a:chExt cx="1816947" cy="2069189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375">
              <a:off x="2977361" y="1182633"/>
              <a:ext cx="1625658" cy="162565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МАЛИНА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677316" y="787560"/>
            <a:ext cx="1901103" cy="2151069"/>
            <a:chOff x="2655588" y="1100753"/>
            <a:chExt cx="1901103" cy="215106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1313">
              <a:off x="2655588" y="1100753"/>
              <a:ext cx="1901103" cy="1901103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МЕДУЗА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975241" y="970289"/>
            <a:ext cx="1770650" cy="1968340"/>
            <a:chOff x="2769126" y="1283482"/>
            <a:chExt cx="1770650" cy="1968340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126" y="1283482"/>
              <a:ext cx="1570134" cy="1570134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756105" y="914818"/>
            <a:ext cx="1753704" cy="1965422"/>
            <a:chOff x="2786072" y="1286400"/>
            <a:chExt cx="1753704" cy="19654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727" y="1286400"/>
              <a:ext cx="1585499" cy="158549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ЖАБА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905026" y="868476"/>
            <a:ext cx="1753704" cy="2037915"/>
            <a:chOff x="2786072" y="1213907"/>
            <a:chExt cx="1753704" cy="2037915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87" y="1213907"/>
              <a:ext cx="1511721" cy="1511721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48" y="3547251"/>
            <a:ext cx="2980227" cy="2980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" y="5787332"/>
            <a:ext cx="795344" cy="7401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11640" r="15899" b="11436"/>
          <a:stretch/>
        </p:blipFill>
        <p:spPr>
          <a:xfrm>
            <a:off x="3129011" y="2688754"/>
            <a:ext cx="3209868" cy="37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4167 0.4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13581 0.48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375 0.487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4444 0.4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659 0.482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29088 0.481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7344 0.4754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4688 0.490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4948 0.487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3464 0.491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3958 0.478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3164 0.4925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B6A1F32-C7BE-4DDA-AB2E-70376C53D195}"/>
</file>

<file path=customXml/itemProps2.xml><?xml version="1.0" encoding="utf-8"?>
<ds:datastoreItem xmlns:ds="http://schemas.openxmlformats.org/officeDocument/2006/customXml" ds:itemID="{ECFC742F-83BD-4535-8532-20C72129E751}"/>
</file>

<file path=customXml/itemProps3.xml><?xml version="1.0" encoding="utf-8"?>
<ds:datastoreItem xmlns:ds="http://schemas.openxmlformats.org/officeDocument/2006/customXml" ds:itemID="{5A4E3669-7400-4DD1-88D4-9BCC55B540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2026-02-28T09:51:52Z</dcterms:created>
  <dcterms:modified xsi:type="dcterms:W3CDTF">2026-02-28T09:52:02Z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