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6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0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9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1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7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0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3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08DF-B325-4ABC-8F56-D1A0CE7EDC5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D74A-3DDB-418B-9082-558FA99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909586" y="395655"/>
            <a:ext cx="7930660" cy="5991146"/>
            <a:chOff x="659423" y="536332"/>
            <a:chExt cx="7930660" cy="599114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59423" y="536332"/>
              <a:ext cx="7930660" cy="5991146"/>
            </a:xfrm>
            <a:prstGeom prst="roundRect">
              <a:avLst>
                <a:gd name="adj" fmla="val 11073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827291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1401" y="3327853"/>
              <a:ext cx="2340000" cy="2985024"/>
              <a:chOff x="1245552" y="3729392"/>
              <a:chExt cx="2160000" cy="216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245552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1245552" y="3729392"/>
                <a:ext cx="2160000" cy="478433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45552" y="3808971"/>
                <a:ext cx="208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uk-UA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слог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441564" y="3327853"/>
              <a:ext cx="2340000" cy="2985024"/>
              <a:chOff x="3663449" y="3729392"/>
              <a:chExt cx="2160000" cy="2160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663449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663449" y="3729392"/>
                <a:ext cx="2160000" cy="478433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85403" y="3808971"/>
                <a:ext cx="2086733" cy="3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uk-UA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слога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6031727" y="3327853"/>
              <a:ext cx="2340000" cy="2963419"/>
              <a:chOff x="6081346" y="3710355"/>
              <a:chExt cx="2160000" cy="216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081346" y="3710355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081346" y="3729392"/>
                <a:ext cx="2160000" cy="462884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17979" y="3799496"/>
                <a:ext cx="208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uk-UA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слога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2747189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656206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557257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999392" y="565357"/>
            <a:ext cx="1846385" cy="2179310"/>
            <a:chOff x="2741024" y="1072512"/>
            <a:chExt cx="1846385" cy="217931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024" y="1072512"/>
              <a:ext cx="1846385" cy="184638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64203" y="666126"/>
            <a:ext cx="1814296" cy="2086422"/>
            <a:chOff x="2770028" y="1165400"/>
            <a:chExt cx="1814296" cy="208642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СОВА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90325" y="768676"/>
            <a:ext cx="1753704" cy="1999569"/>
            <a:chOff x="2786072" y="1252253"/>
            <a:chExt cx="1753704" cy="199956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587" y="1252253"/>
              <a:ext cx="1575756" cy="157575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КОЛЕСО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818628" y="862447"/>
            <a:ext cx="1753704" cy="1935164"/>
            <a:chOff x="2786072" y="1316658"/>
            <a:chExt cx="1753704" cy="1935164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817" y="1316658"/>
              <a:ext cx="892213" cy="145681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788331" y="711189"/>
            <a:ext cx="1814296" cy="2086422"/>
            <a:chOff x="2770028" y="1165400"/>
            <a:chExt cx="1814296" cy="208642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ПОМАДА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998915" y="666126"/>
            <a:ext cx="1814296" cy="2086422"/>
            <a:chOff x="2770028" y="1165400"/>
            <a:chExt cx="1814296" cy="2086422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836697" y="625932"/>
            <a:ext cx="1865048" cy="2137174"/>
            <a:chOff x="2731069" y="1114648"/>
            <a:chExt cx="1865048" cy="213717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069" y="1114648"/>
              <a:ext cx="1865048" cy="186504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ЛЁД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50952" y="666126"/>
            <a:ext cx="1814296" cy="2086422"/>
            <a:chOff x="2770028" y="1165400"/>
            <a:chExt cx="1814296" cy="2086422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ДЫНЯ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856491" y="681823"/>
            <a:ext cx="1814296" cy="2086422"/>
            <a:chOff x="2770028" y="1165400"/>
            <a:chExt cx="1814296" cy="20864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006614" y="658245"/>
            <a:ext cx="1814296" cy="2086422"/>
            <a:chOff x="2770028" y="1165400"/>
            <a:chExt cx="1814296" cy="2086422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ЗОЛОТО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837717" y="697338"/>
            <a:ext cx="1753704" cy="2086422"/>
            <a:chOff x="2786072" y="1165400"/>
            <a:chExt cx="1753704" cy="2086422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061" y="1165400"/>
              <a:ext cx="1569987" cy="156998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КАША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051793" y="813012"/>
            <a:ext cx="1753704" cy="1945801"/>
            <a:chOff x="2786072" y="1306021"/>
            <a:chExt cx="1753704" cy="194580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432" y="1306021"/>
              <a:ext cx="1599953" cy="159995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2" y="5642635"/>
            <a:ext cx="795344" cy="74014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224" y="3402554"/>
            <a:ext cx="2980227" cy="298022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t="11640" r="15899" b="11436"/>
          <a:stretch/>
        </p:blipFill>
        <p:spPr>
          <a:xfrm>
            <a:off x="3235257" y="2536313"/>
            <a:ext cx="3209868" cy="37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3893 0.4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1358 0.48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1375 0.487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44727 0.47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23385 0.477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29532 0.490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9297 0.486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1745 0.477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2375 0.4805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9206 0.4800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28946 0.4805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23437 0.4719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9725B28-69A6-466D-B5C6-8ED5158782C9}"/>
</file>

<file path=customXml/itemProps2.xml><?xml version="1.0" encoding="utf-8"?>
<ds:datastoreItem xmlns:ds="http://schemas.openxmlformats.org/officeDocument/2006/customXml" ds:itemID="{ED27E408-8650-4CE9-BE07-C3F238588A1D}"/>
</file>

<file path=customXml/itemProps3.xml><?xml version="1.0" encoding="utf-8"?>
<ds:datastoreItem xmlns:ds="http://schemas.openxmlformats.org/officeDocument/2006/customXml" ds:itemID="{81FC382D-9811-4874-ABCE-F7DD73055B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2026-02-28T09:51:12Z</dcterms:created>
  <dcterms:modified xsi:type="dcterms:W3CDTF">2026-02-28T09:51:36Z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