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7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5BB4C-09A4-48C5-B99E-D64DEE2538F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4B827-B655-482E-8EE4-1AF650FBE9D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145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3A63-44D0-481F-9248-8B4F114C913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647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02DA7-6A3F-4235-A7EA-0EE51862F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39AD956-5BEB-4F4E-BD54-EFD000F35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4F278C-49BF-4763-A8DC-71FD090DC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DC7514-5F37-4DA9-960E-C90184A3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2157E2-B166-4597-8F07-0D1050E2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4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B30C6-83CA-4386-9695-E505AD29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3BDBB-F97C-4FCB-B069-85B5CBC40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E60E31-BEB4-47CD-96D1-50879527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FCAC9C-20AF-46B7-B480-E96FF65E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22F376-F572-43E2-829B-BDEA5B8E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47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4EAF87C-1520-4876-AAA2-DC7CCFED0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9AEF5BA-A9A2-4EFE-BF7C-D62946F63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3E97B6-A540-4C0A-A9F2-80F3D455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6C2546-E888-45BC-989D-37AE5220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E9E40-F356-4AC8-ABAD-3BA194DC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56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02FEA-2AA0-4F1F-898E-4397782F3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442661-17D5-4B62-8A2F-9811365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460694-C383-4885-8399-E92A1D01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D126CF-7E88-4A04-B7D3-AB764F0A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342997-5FC4-4542-BD36-5D5B7E7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165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0E33D-61BC-4ADC-8E79-60FB01F5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B497ED-3451-4A13-BA48-C69C65BB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25D275-8D46-4F32-AEC4-20A1FBEE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C0A072-371E-49CB-8998-56BD7B18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B655CF-65F1-49B6-B3D8-59AE34F1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994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6DD74-8AC9-4D1D-9464-982A8D3A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009151-9462-49FB-A211-CF7CA7428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3AB69BA-4F30-49EA-AE6F-FB0D59A69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B2E6BD-BC1C-4DB8-8A64-B0AAC30D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03CC3AA-6A34-446E-9B5D-3D362AC5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02F6643-290A-4473-A9E1-3B5F12B0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26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F9BC0-37C3-47E3-9595-F4510370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73121C-2191-46E2-A37D-36EE932A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CB0933-9006-4FFE-8624-8F781110A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F5316DA-D933-4829-A028-9218AAAA6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B626CDE-0652-4C04-BE20-093ABB7AA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57DF288-C039-4FF0-A7BD-A75FA8A0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0165EEC-3149-4C4F-9B33-B651422B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D25F3F0-D5B3-488C-95A3-1A1D8CA7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738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D81F7-989D-49A1-8BC0-AC922F97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5437799-FC68-462D-88EB-B8EFD8BC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C0769C9-6826-4F0A-962C-4A28CC92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3931FE9-AAFE-4087-9F3F-700ACFE3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797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4317A70-8172-4235-B51C-B3B28038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6DA9765-2F99-4200-A46D-DC69FF08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CDD0BFC-DCCB-4F82-9906-70C9B78E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40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65F30-D8D1-4DDF-8A54-CECD79E58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8D770C5-8475-4100-9AE1-FFF70347F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8726AE-D6B4-4FEF-84A4-0C62B89D2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705B5C3-682B-491A-B9F1-80CE23A0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46F37D1-C545-4BFC-8AE4-6840756A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F702905-C827-48BF-8630-37E3E720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964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49429-7CE4-49CB-8E11-ED18C53D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DB8036F-C3FF-40CA-815D-03EADEE4C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4DF6C2-4E9C-4C9D-BC7A-62BAB02E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CAA9A36-553E-450B-A6C5-D5BFD7D02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A432E0-8B9B-47B6-BA3A-AF7EBD70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12F382-9146-4CB2-A9CF-B6653E5F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957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641F606-1C97-42D2-A05C-290DE030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27BB59-87DB-47F4-9168-35528A686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06548F-3186-490A-A755-58EDA3A15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869533-BC4F-4287-A9CA-8414869C4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CABD15-9974-4D6B-95B2-8D85109C5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294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microsoft.com/office/2007/relationships/hdphoto" Target="../media/hdphoto14.wdp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6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Relationship Id="rId30" Type="http://schemas.microsoft.com/office/2007/relationships/hdphoto" Target="../media/hdphoto12.wdp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D248CB-1E6F-434A-B499-C44B0AA6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9D630F11-6E4F-48B0-B569-8316D1D6172D}"/>
              </a:ext>
            </a:extLst>
          </p:cNvPr>
          <p:cNvSpPr/>
          <p:nvPr/>
        </p:nvSpPr>
        <p:spPr>
          <a:xfrm>
            <a:off x="348626" y="159588"/>
            <a:ext cx="9402792" cy="6538823"/>
          </a:xfrm>
          <a:prstGeom prst="roundRect">
            <a:avLst/>
          </a:prstGeom>
          <a:blipFill dpi="0" rotWithShape="1">
            <a:blip r:embed="rId4"/>
            <a:srcRect/>
            <a:stretch>
              <a:fillRect l="-5000" t="-7000" r="-4000" b="-15000"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81908F94-9DA7-49E3-B0FC-CC108A59DA46}"/>
              </a:ext>
            </a:extLst>
          </p:cNvPr>
          <p:cNvSpPr/>
          <p:nvPr/>
        </p:nvSpPr>
        <p:spPr>
          <a:xfrm>
            <a:off x="348626" y="163685"/>
            <a:ext cx="9402792" cy="6538823"/>
          </a:xfrm>
          <a:prstGeom prst="roundRect">
            <a:avLst/>
          </a:prstGeom>
          <a:blipFill dpi="0" rotWithShape="1">
            <a:blip r:embed="rId5"/>
            <a:srcRect/>
            <a:stretch>
              <a:fillRect l="-5000" t="-7000" r="-4000" b="-15000"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85FD23-D1C0-40D0-968D-4D36D3BEC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b="489"/>
          <a:stretch/>
        </p:blipFill>
        <p:spPr>
          <a:xfrm>
            <a:off x="1418697" y="1282263"/>
            <a:ext cx="7262649" cy="4803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8954D-B148-43E2-B5D0-BC76BA679C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14075" r="24025" b="15887"/>
          <a:stretch/>
        </p:blipFill>
        <p:spPr>
          <a:xfrm>
            <a:off x="782320" y="1879858"/>
            <a:ext cx="3908081" cy="3492588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E02F063F-E720-436A-9A1D-ED847035E0C2}"/>
              </a:ext>
            </a:extLst>
          </p:cNvPr>
          <p:cNvCxnSpPr>
            <a:cxnSpLocks/>
          </p:cNvCxnSpPr>
          <p:nvPr/>
        </p:nvCxnSpPr>
        <p:spPr>
          <a:xfrm>
            <a:off x="5561149" y="1879858"/>
            <a:ext cx="0" cy="3791599"/>
          </a:xfrm>
          <a:prstGeom prst="line">
            <a:avLst/>
          </a:prstGeom>
          <a:ln w="273050">
            <a:solidFill>
              <a:srgbClr val="1B76E1"/>
            </a:solidFill>
          </a:ln>
          <a:effectLst>
            <a:glow rad="88900">
              <a:srgbClr val="1B76E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29011681-C9D9-4B9E-8497-D53D65E3CCBD}"/>
              </a:ext>
            </a:extLst>
          </p:cNvPr>
          <p:cNvCxnSpPr>
            <a:cxnSpLocks/>
          </p:cNvCxnSpPr>
          <p:nvPr/>
        </p:nvCxnSpPr>
        <p:spPr>
          <a:xfrm flipH="1">
            <a:off x="5550989" y="3635829"/>
            <a:ext cx="1407179" cy="0"/>
          </a:xfrm>
          <a:prstGeom prst="line">
            <a:avLst/>
          </a:prstGeom>
          <a:ln w="273050">
            <a:solidFill>
              <a:srgbClr val="1B76E1"/>
            </a:solidFill>
          </a:ln>
          <a:effectLst>
            <a:glow rad="101600">
              <a:srgbClr val="1B76E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92FD4450-181D-4334-A58B-EFB0BE9A8324}"/>
              </a:ext>
            </a:extLst>
          </p:cNvPr>
          <p:cNvSpPr/>
          <p:nvPr/>
        </p:nvSpPr>
        <p:spPr>
          <a:xfrm>
            <a:off x="6958168" y="1879858"/>
            <a:ext cx="2272285" cy="3695879"/>
          </a:xfrm>
          <a:prstGeom prst="ellipse">
            <a:avLst/>
          </a:prstGeom>
          <a:noFill/>
          <a:ln w="260350">
            <a:solidFill>
              <a:srgbClr val="1B76E1"/>
            </a:solidFill>
          </a:ln>
          <a:effectLst>
            <a:glow rad="88900">
              <a:srgbClr val="1B76E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705F8A-AC4B-43F4-882A-71A3DBA0A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0" b="90234" l="9961" r="89974">
                        <a14:foregroundMark x1="37956" y1="34375" x2="40234" y2="45020"/>
                        <a14:foregroundMark x1="41211" y1="29199" x2="42318" y2="32324"/>
                        <a14:foregroundMark x1="45443" y1="18066" x2="46810" y2="24707"/>
                        <a14:foregroundMark x1="31901" y1="9180" x2="31901" y2="9180"/>
                        <a14:foregroundMark x1="31510" y1="30176" x2="32422" y2="28613"/>
                        <a14:foregroundMark x1="16732" y1="26367" x2="16732" y2="26367"/>
                        <a14:foregroundMark x1="15820" y1="41211" x2="15820" y2="41211"/>
                        <a14:foregroundMark x1="85091" y1="43555" x2="85091" y2="43555"/>
                        <a14:foregroundMark x1="80404" y1="29883" x2="79362" y2="27832"/>
                        <a14:foregroundMark x1="81576" y1="23828" x2="81576" y2="25000"/>
                        <a14:foregroundMark x1="77930" y1="20703" x2="77865" y2="20703"/>
                        <a14:foregroundMark x1="16797" y1="27246" x2="16797" y2="26074"/>
                        <a14:foregroundMark x1="22135" y1="23535" x2="22331" y2="23242"/>
                        <a14:foregroundMark x1="71419" y1="89453" x2="71419" y2="89453"/>
                        <a14:foregroundMark x1="70833" y1="90234" x2="70833" y2="90234"/>
                        <a14:foregroundMark x1="68880" y1="89453" x2="68880" y2="8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2" y="4242551"/>
            <a:ext cx="3683790" cy="245586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30924FC9-FD0A-4C36-9122-8DB8920DCF96}"/>
              </a:ext>
            </a:extLst>
          </p:cNvPr>
          <p:cNvGrpSpPr/>
          <p:nvPr/>
        </p:nvGrpSpPr>
        <p:grpSpPr>
          <a:xfrm>
            <a:off x="633427" y="302779"/>
            <a:ext cx="1570539" cy="1534887"/>
            <a:chOff x="633427" y="302779"/>
            <a:chExt cx="1570539" cy="153488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A1CCED-EF94-4338-BF01-F5A6A1C89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38477" y1="38574" x2="39193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91" t="12857" r="24868" b="15397"/>
            <a:stretch/>
          </p:blipFill>
          <p:spPr>
            <a:xfrm>
              <a:off x="633427" y="302779"/>
              <a:ext cx="1570539" cy="1534887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41B08E3B-BDEC-4915-A979-69D6AB983FA0}"/>
                </a:ext>
              </a:extLst>
            </p:cNvPr>
            <p:cNvSpPr/>
            <p:nvPr/>
          </p:nvSpPr>
          <p:spPr>
            <a:xfrm>
              <a:off x="995350" y="763350"/>
              <a:ext cx="1137280" cy="1007176"/>
            </a:xfrm>
            <a:prstGeom prst="ellipse">
              <a:avLst/>
            </a:prstGeom>
            <a:solidFill>
              <a:schemeClr val="lt1">
                <a:alpha val="77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7030A0"/>
                  </a:solidFill>
                  <a:latin typeface="Ink Free" panose="03080402000500000000" pitchFamily="66" charset="0"/>
                </a:rPr>
                <a:t>Ю</a:t>
              </a:r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6E535A6-6753-4603-A666-82376064A455}"/>
              </a:ext>
            </a:extLst>
          </p:cNvPr>
          <p:cNvGrpSpPr/>
          <p:nvPr/>
        </p:nvGrpSpPr>
        <p:grpSpPr>
          <a:xfrm>
            <a:off x="2840343" y="568352"/>
            <a:ext cx="2233514" cy="1817915"/>
            <a:chOff x="2840343" y="568352"/>
            <a:chExt cx="2233514" cy="181791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2037402-D6AF-4DE9-AE68-379B214D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2" t="8287" r="19531" b="15873"/>
            <a:stretch/>
          </p:blipFill>
          <p:spPr>
            <a:xfrm>
              <a:off x="2840343" y="568352"/>
              <a:ext cx="2233514" cy="1817915"/>
            </a:xfrm>
            <a:prstGeom prst="rect">
              <a:avLst/>
            </a:prstGeom>
          </p:spPr>
        </p:pic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82929C8A-E428-45B2-9E03-EF1DAF9C0F8A}"/>
                </a:ext>
              </a:extLst>
            </p:cNvPr>
            <p:cNvSpPr/>
            <p:nvPr/>
          </p:nvSpPr>
          <p:spPr>
            <a:xfrm>
              <a:off x="3299157" y="1099950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FF0000"/>
                  </a:solidFill>
                  <a:latin typeface="Segoe Script" panose="030B0504020000000003" pitchFamily="66" charset="0"/>
                </a:rPr>
                <a:t>О</a:t>
              </a: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2D9FA549-E221-4DF6-AF58-FBD353B137D7}"/>
              </a:ext>
            </a:extLst>
          </p:cNvPr>
          <p:cNvGrpSpPr/>
          <p:nvPr/>
        </p:nvGrpSpPr>
        <p:grpSpPr>
          <a:xfrm>
            <a:off x="5717062" y="568353"/>
            <a:ext cx="1827580" cy="1890693"/>
            <a:chOff x="5717062" y="568353"/>
            <a:chExt cx="1827580" cy="189069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F4132AE-A555-413D-99AE-5B1EAD02B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t="9365" r="24868" b="16032"/>
            <a:stretch/>
          </p:blipFill>
          <p:spPr>
            <a:xfrm>
              <a:off x="5717062" y="568353"/>
              <a:ext cx="1827580" cy="1817915"/>
            </a:xfrm>
            <a:prstGeom prst="rect">
              <a:avLst/>
            </a:prstGeom>
          </p:spPr>
        </p:pic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5629D568-7438-4FE8-BE60-A0AA7A0D751B}"/>
                </a:ext>
              </a:extLst>
            </p:cNvPr>
            <p:cNvSpPr/>
            <p:nvPr/>
          </p:nvSpPr>
          <p:spPr>
            <a:xfrm>
              <a:off x="5733023" y="1451870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50"/>
                  </a:solidFill>
                  <a:latin typeface="Segoe Script" panose="030B0504020000000003" pitchFamily="66" charset="0"/>
                </a:rPr>
                <a:t>Н</a:t>
              </a: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38B3C0FA-7477-410D-9D6A-C6BB11DDD85A}"/>
              </a:ext>
            </a:extLst>
          </p:cNvPr>
          <p:cNvGrpSpPr/>
          <p:nvPr/>
        </p:nvGrpSpPr>
        <p:grpSpPr>
          <a:xfrm>
            <a:off x="3276103" y="2737415"/>
            <a:ext cx="2233514" cy="1585168"/>
            <a:chOff x="3276103" y="2737415"/>
            <a:chExt cx="2233514" cy="1585168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5BE53F8-E6FA-40FE-B2EC-5B6A4F86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5" t="15396" r="10360" b="17302"/>
            <a:stretch/>
          </p:blipFill>
          <p:spPr>
            <a:xfrm>
              <a:off x="3276103" y="2737415"/>
              <a:ext cx="2233514" cy="1256671"/>
            </a:xfrm>
            <a:prstGeom prst="rect">
              <a:avLst/>
            </a:prstGeom>
          </p:spPr>
        </p:pic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B5239E48-0354-4D73-BFDC-96FB77D20B0B}"/>
                </a:ext>
              </a:extLst>
            </p:cNvPr>
            <p:cNvSpPr/>
            <p:nvPr/>
          </p:nvSpPr>
          <p:spPr>
            <a:xfrm>
              <a:off x="3744849" y="3315407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Ю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E6E10BB-F2FF-4123-A0E8-0AE011702D12}"/>
              </a:ext>
            </a:extLst>
          </p:cNvPr>
          <p:cNvGrpSpPr/>
          <p:nvPr/>
        </p:nvGrpSpPr>
        <p:grpSpPr>
          <a:xfrm>
            <a:off x="822928" y="2115585"/>
            <a:ext cx="1810821" cy="2438400"/>
            <a:chOff x="822928" y="2115585"/>
            <a:chExt cx="1810821" cy="24384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798F785-7561-43D2-835E-5B74E0B82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836" b="92090" l="9961" r="89974">
                          <a14:foregroundMark x1="41211" y1="9375" x2="41862" y2="6836"/>
                          <a14:foregroundMark x1="51042" y1="92090" x2="50716" y2="91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3" t="3651" r="28730" b="4654"/>
            <a:stretch/>
          </p:blipFill>
          <p:spPr>
            <a:xfrm rot="1661261">
              <a:off x="822928" y="2115585"/>
              <a:ext cx="1810821" cy="2438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260E06C0-1EDD-4A5E-A171-E2CD9C144F95}"/>
                </a:ext>
              </a:extLst>
            </p:cNvPr>
            <p:cNvSpPr/>
            <p:nvPr/>
          </p:nvSpPr>
          <p:spPr>
            <a:xfrm>
              <a:off x="1358510" y="3180289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50"/>
                  </a:solidFill>
                  <a:latin typeface="Ink Free" panose="03080402000500000000" pitchFamily="66" charset="0"/>
                </a:rPr>
                <a:t>Л</a:t>
              </a: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2CE9F508-11E4-4E57-9EF4-55411BE92807}"/>
              </a:ext>
            </a:extLst>
          </p:cNvPr>
          <p:cNvGrpSpPr/>
          <p:nvPr/>
        </p:nvGrpSpPr>
        <p:grpSpPr>
          <a:xfrm>
            <a:off x="7868192" y="417575"/>
            <a:ext cx="1646627" cy="2605388"/>
            <a:chOff x="7868192" y="417575"/>
            <a:chExt cx="1646627" cy="2605388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EB89855-8D01-44F1-B775-C9A1D7291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984" b="91113" l="9961" r="89974">
                          <a14:foregroundMark x1="50846" y1="9863" x2="49805" y2="9082"/>
                          <a14:foregroundMark x1="55534" y1="90430" x2="55924" y2="91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8" t="2327" r="30951" b="7506"/>
            <a:stretch/>
          </p:blipFill>
          <p:spPr>
            <a:xfrm>
              <a:off x="7868192" y="417575"/>
              <a:ext cx="1646627" cy="2605388"/>
            </a:xfrm>
            <a:prstGeom prst="rect">
              <a:avLst/>
            </a:prstGeom>
          </p:spPr>
        </p:pic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EB2ADECF-8B0B-4747-86E1-20A3CDE3E7F2}"/>
                </a:ext>
              </a:extLst>
            </p:cNvPr>
            <p:cNvSpPr/>
            <p:nvPr/>
          </p:nvSpPr>
          <p:spPr>
            <a:xfrm rot="10800000">
              <a:off x="8111597" y="1591994"/>
              <a:ext cx="1118856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</a:t>
              </a: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3D70FE7-A998-4BF8-BD37-A56631A3101B}"/>
              </a:ext>
            </a:extLst>
          </p:cNvPr>
          <p:cNvGrpSpPr/>
          <p:nvPr/>
        </p:nvGrpSpPr>
        <p:grpSpPr>
          <a:xfrm>
            <a:off x="6197527" y="2818612"/>
            <a:ext cx="1853043" cy="1812147"/>
            <a:chOff x="6197527" y="2818612"/>
            <a:chExt cx="1853043" cy="1812147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DE78F14-3260-4752-97A5-B64A4B01E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94" b="89941" l="9961" r="89974">
                          <a14:foregroundMark x1="39323" y1="10449" x2="38867" y2="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2" t="4654" r="24868" b="7777"/>
            <a:stretch/>
          </p:blipFill>
          <p:spPr>
            <a:xfrm>
              <a:off x="6471174" y="2818612"/>
              <a:ext cx="1579396" cy="1730530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F8784051-5C31-4FDA-BF3A-A88EDF4F1889}"/>
                </a:ext>
              </a:extLst>
            </p:cNvPr>
            <p:cNvSpPr/>
            <p:nvPr/>
          </p:nvSpPr>
          <p:spPr>
            <a:xfrm>
              <a:off x="6197527" y="3623583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chemeClr val="accent4">
                      <a:lumMod val="50000"/>
                    </a:schemeClr>
                  </a:solidFill>
                  <a:latin typeface="beer money" panose="02000505060000020004" pitchFamily="2" charset="0"/>
                </a:rPr>
                <a:t>Ю</a:t>
              </a:r>
            </a:p>
          </p:txBody>
        </p:sp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AF66EB8-573D-4C10-92AE-8CBC4A4B6D10}"/>
              </a:ext>
            </a:extLst>
          </p:cNvPr>
          <p:cNvGrpSpPr/>
          <p:nvPr/>
        </p:nvGrpSpPr>
        <p:grpSpPr>
          <a:xfrm>
            <a:off x="7471836" y="4598979"/>
            <a:ext cx="1968568" cy="1709062"/>
            <a:chOff x="7402274" y="4588469"/>
            <a:chExt cx="1968568" cy="170906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4106760-EEC2-4B09-815F-BADB1FB7C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40820" y1="42578" x2="41341" y2="48438"/>
                          <a14:foregroundMark x1="34245" y1="58301" x2="38281" y2="62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4" t="10001" r="22487" b="15396"/>
            <a:stretch/>
          </p:blipFill>
          <p:spPr>
            <a:xfrm>
              <a:off x="7647235" y="4588469"/>
              <a:ext cx="1723607" cy="1709062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DAE48113-26C7-475A-86DB-B39825B53DEB}"/>
                </a:ext>
              </a:extLst>
            </p:cNvPr>
            <p:cNvSpPr/>
            <p:nvPr/>
          </p:nvSpPr>
          <p:spPr>
            <a:xfrm>
              <a:off x="7402274" y="5158109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Ю</a:t>
              </a: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E78BA4D2-E438-4001-B1D9-0A3EC7BF5C1D}"/>
              </a:ext>
            </a:extLst>
          </p:cNvPr>
          <p:cNvGrpSpPr/>
          <p:nvPr/>
        </p:nvGrpSpPr>
        <p:grpSpPr>
          <a:xfrm>
            <a:off x="4326243" y="4708730"/>
            <a:ext cx="2186597" cy="1566143"/>
            <a:chOff x="4326243" y="4708730"/>
            <a:chExt cx="2186597" cy="1566143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478D64B-A21E-4BB4-93EA-48EC4561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0" t="12699" r="16343" b="16031"/>
            <a:stretch/>
          </p:blipFill>
          <p:spPr>
            <a:xfrm>
              <a:off x="4326243" y="4708730"/>
              <a:ext cx="2186597" cy="1540787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BC156357-08C9-4B01-B24B-F70790C7B046}"/>
                </a:ext>
              </a:extLst>
            </p:cNvPr>
            <p:cNvSpPr/>
            <p:nvPr/>
          </p:nvSpPr>
          <p:spPr>
            <a:xfrm>
              <a:off x="4842834" y="5267697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7030A0"/>
                  </a:solidFill>
                  <a:latin typeface="Ink Free" panose="03080402000500000000" pitchFamily="66" charset="0"/>
                </a:rPr>
                <a:t>Б</a:t>
              </a:r>
            </a:p>
          </p:txBody>
        </p: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5877B39-230D-4637-8F17-E161C477A54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4859784" y="1961340"/>
            <a:ext cx="821904" cy="6988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5684340-EEBA-4B43-BA92-E74767F15017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20497512">
            <a:off x="760643" y="4277718"/>
            <a:ext cx="1214299" cy="103242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518827A-C562-401A-8C7D-222F01EABFE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13333" r="16765" b="17302"/>
          <a:stretch/>
        </p:blipFill>
        <p:spPr>
          <a:xfrm>
            <a:off x="1145698" y="4256927"/>
            <a:ext cx="2521196" cy="193983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E7E51D7-316E-4E59-8416-C3477C6DEA97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19933949">
            <a:off x="3003874" y="3033253"/>
            <a:ext cx="649706" cy="55239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CBAECB1-4E66-4C1C-9C6B-7AA0EE7FB8A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634525" y="2393596"/>
            <a:ext cx="595096" cy="50596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B0A5D2E-3419-4756-8C80-8C960DDAD15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6536616" y="5152828"/>
            <a:ext cx="783735" cy="66634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5C26762-CE96-4D14-A4B0-577F887A239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8791601" y="400033"/>
            <a:ext cx="475745" cy="40448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CC5CF4E-0004-4D32-970A-E79F0EF1B29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19545843">
            <a:off x="4101012" y="4696058"/>
            <a:ext cx="821904" cy="6988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77ED848-CB8B-4D6C-A68D-602BBCBD10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8477" y1="35547" x2="39714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44" t="13968" r="25461" b="15644"/>
          <a:stretch/>
        </p:blipFill>
        <p:spPr>
          <a:xfrm>
            <a:off x="4615660" y="4482172"/>
            <a:ext cx="1279661" cy="1313518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0384B09-CF53-4ECF-89E5-08BF5B61B9FD}"/>
              </a:ext>
            </a:extLst>
          </p:cNvPr>
          <p:cNvGrpSpPr/>
          <p:nvPr/>
        </p:nvGrpSpPr>
        <p:grpSpPr>
          <a:xfrm>
            <a:off x="709739" y="4367155"/>
            <a:ext cx="2820579" cy="2120028"/>
            <a:chOff x="709739" y="4367155"/>
            <a:chExt cx="2820579" cy="212002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17FE51E1-7633-474E-83CD-4CAA3924A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1" t="15178" r="24014" b="18697"/>
            <a:stretch/>
          </p:blipFill>
          <p:spPr>
            <a:xfrm rot="21093569">
              <a:off x="709739" y="4367155"/>
              <a:ext cx="2157840" cy="1876442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1909FA3C-271B-409A-BCE5-1A99C3CAF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0625" y1="39063" x2="37435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13006" r="24014" b="16038"/>
            <a:stretch/>
          </p:blipFill>
          <p:spPr>
            <a:xfrm>
              <a:off x="2326602" y="5325478"/>
              <a:ext cx="1203716" cy="1161705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2B4E3C0-66EF-4788-ADB9-33577C7645DE}"/>
              </a:ext>
            </a:extLst>
          </p:cNvPr>
          <p:cNvSpPr txBox="1"/>
          <p:nvPr/>
        </p:nvSpPr>
        <p:spPr>
          <a:xfrm>
            <a:off x="1002269" y="731115"/>
            <a:ext cx="3259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який</a:t>
            </a:r>
            <a:r>
              <a:rPr lang="ru-RU" sz="2800" b="1" u="sng" dirty="0">
                <a:latin typeface="Ink Free" panose="03080402000500000000" pitchFamily="66" charset="0"/>
              </a:rPr>
              <a:t> звук </a:t>
            </a:r>
          </a:p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позначає</a:t>
            </a:r>
            <a:r>
              <a:rPr lang="ru-RU" sz="2800" b="1" u="sng" dirty="0">
                <a:latin typeface="Ink Free" panose="03080402000500000000" pitchFamily="66" charset="0"/>
              </a:rPr>
              <a:t> </a:t>
            </a:r>
            <a:r>
              <a:rPr lang="ru-RU" sz="2800" b="1" u="sng" dirty="0" err="1">
                <a:latin typeface="Ink Free" panose="03080402000500000000" pitchFamily="66" charset="0"/>
              </a:rPr>
              <a:t>літера</a:t>
            </a:r>
            <a:r>
              <a:rPr lang="ru-RU" sz="2800" b="1" u="sng" dirty="0">
                <a:latin typeface="Ink Free" panose="03080402000500000000" pitchFamily="66" charset="0"/>
              </a:rPr>
              <a:t> Ю?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6CAE055-D861-42A1-B571-5D2568ABEF01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961" b="89974" l="9961" r="91699">
                        <a14:foregroundMark x1="39063" y1="28125" x2="53809" y2="28711"/>
                        <a14:foregroundMark x1="31152" y1="52083" x2="44824" y2="57357"/>
                        <a14:foregroundMark x1="44824" y1="57357" x2="51953" y2="56055"/>
                        <a14:foregroundMark x1="87598" y1="44922" x2="90430" y2="44922"/>
                        <a14:foregroundMark x1="90918" y1="46159" x2="91699" y2="45703"/>
                        <a14:foregroundMark x1="68555" y1="62565" x2="72363" y2="59505"/>
                        <a14:foregroundMark x1="73828" y1="59831" x2="76172" y2="57617"/>
                        <a14:foregroundMark x1="76953" y1="56836" x2="80762" y2="53190"/>
                        <a14:foregroundMark x1="79785" y1="54102" x2="84082" y2="50326"/>
                        <a14:foregroundMark x1="80273" y1="54102" x2="83789" y2="52409"/>
                        <a14:foregroundMark x1="83301" y1="50977" x2="85742" y2="49870"/>
                        <a14:foregroundMark x1="14551" y1="45052" x2="16211" y2="48438"/>
                        <a14:foregroundMark x1="12109" y1="41927" x2="14258" y2="42513"/>
                        <a14:foregroundMark x1="11426" y1="41732" x2="13379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1132" r="5966" b="27697"/>
          <a:stretch/>
        </p:blipFill>
        <p:spPr>
          <a:xfrm>
            <a:off x="5249971" y="446871"/>
            <a:ext cx="2937860" cy="259404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FB7AC06-36B7-4BCD-8938-3FF5B5E24880}"/>
              </a:ext>
            </a:extLst>
          </p:cNvPr>
          <p:cNvSpPr txBox="1"/>
          <p:nvPr/>
        </p:nvSpPr>
        <p:spPr>
          <a:xfrm>
            <a:off x="4903849" y="2842560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ГОЛОСНИЙ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038DA49-C2FF-4275-9C4A-5E32AF71BF5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29948" y1="27539" x2="30729" y2="29492"/>
                        <a14:foregroundMark x1="40690" y1="23828" x2="41406" y2="23438"/>
                        <a14:foregroundMark x1="38737" y1="28711" x2="39063" y2="28418"/>
                        <a14:foregroundMark x1="25000" y1="34473" x2="24805" y2="34473"/>
                        <a14:foregroundMark x1="47005" y1="69629" x2="47721" y2="74805"/>
                        <a14:foregroundMark x1="52148" y1="68555" x2="52734" y2="68555"/>
                        <a14:foregroundMark x1="54167" y1="24316" x2="54167" y2="24316"/>
                        <a14:foregroundMark x1="54167" y1="24316" x2="53841" y2="31543"/>
                        <a14:foregroundMark x1="53255" y1="24316" x2="54036" y2="22559"/>
                        <a14:foregroundMark x1="54232" y1="22070" x2="54557" y2="21777"/>
                        <a14:foregroundMark x1="56055" y1="20605" x2="57096" y2="21777"/>
                        <a14:foregroundMark x1="59310" y1="21973" x2="61263" y2="24121"/>
                        <a14:foregroundMark x1="63737" y1="24707" x2="65690" y2="26953"/>
                        <a14:foregroundMark x1="67904" y1="28418" x2="69857" y2="30371"/>
                        <a14:foregroundMark x1="73698" y1="33594" x2="76497" y2="37305"/>
                        <a14:foregroundMark x1="77734" y1="39453" x2="79427" y2="43359"/>
                        <a14:foregroundMark x1="76302" y1="35449" x2="69727" y2="30566"/>
                        <a14:foregroundMark x1="80143" y1="44434" x2="75456" y2="52246"/>
                        <a14:foregroundMark x1="75456" y1="52246" x2="73438" y2="54199"/>
                        <a14:foregroundMark x1="71354" y1="57324" x2="65625" y2="64551"/>
                        <a14:foregroundMark x1="60872" y1="65527" x2="56510" y2="62402"/>
                        <a14:foregroundMark x1="56901" y1="59863" x2="56510" y2="56250"/>
                        <a14:foregroundMark x1="54948" y1="56445" x2="47721" y2="59570"/>
                        <a14:foregroundMark x1="44076" y1="64160" x2="39844" y2="66797"/>
                        <a14:foregroundMark x1="37174" y1="71289" x2="33984" y2="74121"/>
                        <a14:foregroundMark x1="43359" y1="61914" x2="45833" y2="60547"/>
                        <a14:foregroundMark x1="40430" y1="67578" x2="35807" y2="74121"/>
                        <a14:foregroundMark x1="34375" y1="75098" x2="31055" y2="74414"/>
                        <a14:foregroundMark x1="30859" y1="74414" x2="30469" y2="74219"/>
                        <a14:foregroundMark x1="27409" y1="72559" x2="25000" y2="67871"/>
                        <a14:foregroundMark x1="22461" y1="62207" x2="21159" y2="57520"/>
                        <a14:foregroundMark x1="21940" y1="50098" x2="25781" y2="43848"/>
                        <a14:foregroundMark x1="31120" y1="40039" x2="32487" y2="38477"/>
                        <a14:foregroundMark x1="27865" y1="41211" x2="34180" y2="37012"/>
                        <a14:foregroundMark x1="35807" y1="35449" x2="37240" y2="34375"/>
                        <a14:foregroundMark x1="42122" y1="31836" x2="50781" y2="30078"/>
                        <a14:foregroundMark x1="37174" y1="35156" x2="38477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15178" r="17489" b="22406"/>
          <a:stretch/>
        </p:blipFill>
        <p:spPr>
          <a:xfrm rot="3963862">
            <a:off x="7217039" y="2517959"/>
            <a:ext cx="1370969" cy="89616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F6328AE-4075-4860-8658-68F1B014008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29948" y1="27539" x2="30729" y2="29492"/>
                        <a14:foregroundMark x1="40690" y1="23828" x2="41406" y2="23438"/>
                        <a14:foregroundMark x1="38737" y1="28711" x2="39063" y2="28418"/>
                        <a14:foregroundMark x1="25000" y1="34473" x2="24805" y2="34473"/>
                        <a14:foregroundMark x1="47005" y1="69629" x2="47721" y2="74805"/>
                        <a14:foregroundMark x1="52148" y1="68555" x2="52734" y2="68555"/>
                        <a14:foregroundMark x1="54167" y1="24316" x2="54167" y2="24316"/>
                        <a14:foregroundMark x1="54167" y1="24316" x2="53841" y2="31543"/>
                        <a14:foregroundMark x1="53255" y1="24316" x2="54036" y2="22559"/>
                        <a14:foregroundMark x1="54232" y1="22070" x2="54557" y2="21777"/>
                        <a14:foregroundMark x1="56055" y1="20605" x2="57096" y2="21777"/>
                        <a14:foregroundMark x1="59310" y1="21973" x2="61263" y2="24121"/>
                        <a14:foregroundMark x1="63737" y1="24707" x2="65690" y2="26953"/>
                        <a14:foregroundMark x1="67904" y1="28418" x2="69857" y2="30371"/>
                        <a14:foregroundMark x1="73698" y1="33594" x2="76497" y2="37305"/>
                        <a14:foregroundMark x1="77734" y1="39453" x2="79427" y2="43359"/>
                        <a14:foregroundMark x1="76302" y1="35449" x2="69727" y2="30566"/>
                        <a14:foregroundMark x1="80143" y1="44434" x2="75456" y2="52246"/>
                        <a14:foregroundMark x1="75456" y1="52246" x2="73438" y2="54199"/>
                        <a14:foregroundMark x1="71354" y1="57324" x2="65625" y2="64551"/>
                        <a14:foregroundMark x1="60872" y1="65527" x2="56510" y2="62402"/>
                        <a14:foregroundMark x1="56901" y1="59863" x2="56510" y2="56250"/>
                        <a14:foregroundMark x1="54948" y1="56445" x2="47721" y2="59570"/>
                        <a14:foregroundMark x1="44076" y1="64160" x2="39844" y2="66797"/>
                        <a14:foregroundMark x1="37174" y1="71289" x2="33984" y2="74121"/>
                        <a14:foregroundMark x1="43359" y1="61914" x2="45833" y2="60547"/>
                        <a14:foregroundMark x1="40430" y1="67578" x2="35807" y2="74121"/>
                        <a14:foregroundMark x1="34375" y1="75098" x2="31055" y2="74414"/>
                        <a14:foregroundMark x1="30859" y1="74414" x2="30469" y2="74219"/>
                        <a14:foregroundMark x1="27409" y1="72559" x2="25000" y2="67871"/>
                        <a14:foregroundMark x1="22461" y1="62207" x2="21159" y2="57520"/>
                        <a14:foregroundMark x1="21940" y1="50098" x2="25781" y2="43848"/>
                        <a14:foregroundMark x1="31120" y1="40039" x2="32487" y2="38477"/>
                        <a14:foregroundMark x1="27865" y1="41211" x2="34180" y2="37012"/>
                        <a14:foregroundMark x1="35807" y1="35449" x2="37240" y2="34375"/>
                        <a14:foregroundMark x1="42122" y1="31836" x2="50781" y2="30078"/>
                        <a14:foregroundMark x1="37174" y1="35156" x2="38477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15178" r="17489" b="22406"/>
          <a:stretch/>
        </p:blipFill>
        <p:spPr>
          <a:xfrm rot="6881921" flipV="1">
            <a:off x="4717169" y="2524095"/>
            <a:ext cx="1370969" cy="92326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893049C-C104-43F3-909E-C8AB2A3B4C4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89844" l="9863" r="90430">
                        <a14:foregroundMark x1="57813" y1="37598" x2="68066" y2="59375"/>
                        <a14:foregroundMark x1="68066" y1="59375" x2="68262" y2="59570"/>
                        <a14:foregroundMark x1="79883" y1="41895" x2="72559" y2="66211"/>
                        <a14:foregroundMark x1="72559" y1="66211" x2="70605" y2="69824"/>
                        <a14:foregroundMark x1="18164" y1="74219" x2="18164" y2="74219"/>
                        <a14:foregroundMark x1="24512" y1="22949" x2="28711" y2="27734"/>
                        <a14:foregroundMark x1="22559" y1="12402" x2="46191" y2="14648"/>
                        <a14:foregroundMark x1="46191" y1="14648" x2="57324" y2="14160"/>
                        <a14:foregroundMark x1="57324" y1="14160" x2="62305" y2="14355"/>
                        <a14:foregroundMark x1="68652" y1="14551" x2="77930" y2="12598"/>
                        <a14:foregroundMark x1="77930" y1="12598" x2="79492" y2="12598"/>
                        <a14:foregroundMark x1="84180" y1="14258" x2="89355" y2="21680"/>
                        <a14:foregroundMark x1="89355" y1="21680" x2="90430" y2="31445"/>
                        <a14:foregroundMark x1="89844" y1="42676" x2="90039" y2="55273"/>
                        <a14:foregroundMark x1="86133" y1="64258" x2="88770" y2="82324"/>
                        <a14:foregroundMark x1="84375" y1="83887" x2="51172" y2="82520"/>
                        <a14:foregroundMark x1="52930" y1="83691" x2="18164" y2="83887"/>
                        <a14:foregroundMark x1="17969" y1="84473" x2="10156" y2="80957"/>
                        <a14:foregroundMark x1="10156" y1="80957" x2="9863" y2="79102"/>
                        <a14:foregroundMark x1="39453" y1="12695" x2="50000" y2="10938"/>
                        <a14:foregroundMark x1="51172" y1="10840" x2="52344" y2="1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01" y="3376307"/>
            <a:ext cx="2029823" cy="2029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234D0-AAC0-43A9-BAD7-9A0C024A321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961" b="89844" l="9180" r="91895">
                        <a14:foregroundMark x1="9277" y1="48145" x2="9277" y2="48145"/>
                        <a14:foregroundMark x1="13086" y1="38379" x2="11523" y2="54590"/>
                        <a14:foregroundMark x1="12207" y1="23438" x2="12012" y2="38867"/>
                        <a14:foregroundMark x1="14648" y1="14453" x2="25195" y2="13477"/>
                        <a14:foregroundMark x1="25195" y1="13477" x2="46777" y2="13867"/>
                        <a14:foregroundMark x1="58887" y1="13867" x2="71387" y2="13672"/>
                        <a14:foregroundMark x1="71387" y1="13672" x2="72559" y2="13672"/>
                        <a14:foregroundMark x1="83105" y1="14258" x2="89160" y2="19531"/>
                        <a14:foregroundMark x1="89160" y1="19531" x2="89648" y2="24414"/>
                        <a14:foregroundMark x1="89551" y1="37598" x2="91895" y2="50977"/>
                        <a14:foregroundMark x1="86816" y1="68457" x2="86035" y2="80078"/>
                        <a14:foregroundMark x1="40723" y1="71680" x2="48242" y2="63086"/>
                        <a14:foregroundMark x1="48242" y1="63086" x2="51465" y2="54980"/>
                        <a14:foregroundMark x1="36328" y1="30078" x2="47363" y2="51367"/>
                        <a14:foregroundMark x1="47363" y1="51367" x2="48242" y2="52344"/>
                        <a14:foregroundMark x1="59961" y1="47461" x2="63281" y2="33105"/>
                        <a14:foregroundMark x1="65723" y1="26953" x2="69238" y2="35059"/>
                        <a14:foregroundMark x1="69238" y1="35059" x2="69043" y2="35449"/>
                        <a14:foregroundMark x1="37305" y1="75684" x2="41016" y2="75879"/>
                        <a14:foregroundMark x1="49121" y1="74219" x2="52051" y2="72363"/>
                        <a14:foregroundMark x1="54590" y1="67969" x2="55566" y2="65820"/>
                        <a14:foregroundMark x1="59863" y1="59082" x2="60449" y2="56836"/>
                        <a14:foregroundMark x1="58691" y1="62500" x2="57422" y2="65234"/>
                        <a14:foregroundMark x1="64551" y1="49512" x2="65039" y2="46191"/>
                        <a14:foregroundMark x1="67773" y1="40527" x2="68945" y2="37207"/>
                        <a14:foregroundMark x1="70801" y1="33594" x2="71973" y2="30859"/>
                        <a14:foregroundMark x1="72852" y1="26660" x2="64844" y2="23438"/>
                        <a14:foregroundMark x1="64844" y1="23438" x2="59082" y2="23535"/>
                        <a14:foregroundMark x1="58105" y1="24609" x2="51465" y2="4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24" y="3383048"/>
            <a:ext cx="1985727" cy="198572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F6765F3-43E5-4111-B0CB-BCF33DF5123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" y="6176855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9B051E-C17D-435F-8AF5-22412FB52E8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2458" y="1410694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C2EFA4-2DDC-408A-AC10-100CB661A5B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94" y="4616560"/>
            <a:ext cx="2109794" cy="21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00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3773 L 0.01224 0.03773 C 0.01458 0.05023 0.01783 0.0625 0.01927 0.07569 C 0.02057 0.08611 0.01888 0.09722 0.02018 0.10741 C 0.02226 0.12338 0.02617 0.13819 0.02916 0.15347 C 0.0345 0.22037 0.0289 0.15231 0.03541 0.22338 C 0.03698 0.24028 0.03763 0.25741 0.03984 0.27407 C 0.04244 0.29305 0.04648 0.31111 0.04974 0.32963 C 0.05091 0.34792 0.05247 0.37222 0.05416 0.39004 C 0.05546 0.40278 0.05638 0.41574 0.05872 0.42801 C 0.06093 0.44028 0.06406 0.45185 0.06757 0.46296 C 0.06914 0.46782 0.07174 0.47153 0.07382 0.47569 C 0.0789 0.48565 0.07539 0.47592 0.08281 0.49329 C 0.08828 0.50579 0.08932 0.51157 0.09349 0.52662 C 0.09518 0.54143 0.09596 0.54699 0.09713 0.56296 C 0.09778 0.57315 0.0983 0.5831 0.09895 0.59329 " pathEditMode="relative" ptsTypes="AAAAAAAAAAAAAAAA">
                                      <p:cBhvr>
                                        <p:cTn id="3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4027 L -0.00274 -0.04027 C -0.02032 -0.02338 -0.01927 -0.02523 -0.03503 -0.00625 C -0.0418 0.00186 -0.04935 0.00834 -0.05508 0.01852 C -0.05834 0.02431 -0.06133 0.03033 -0.06472 0.03565 C -0.06888 0.04213 -0.07396 0.04699 -0.07774 0.05417 C -0.08073 0.05973 -0.08203 0.06713 -0.08477 0.07292 C -0.09102 0.08565 -0.09649 0.09144 -0.10391 0.1007 C -0.1099 0.13241 -0.10326 0.09375 -0.10834 0.14746 C -0.10873 0.15209 -0.11016 0.15672 -0.11094 0.16135 C -0.11485 0.18449 -0.11172 0.17477 -0.11966 0.19861 C -0.12709 0.22107 -0.12253 0.2044 -0.12748 0.22037 C -0.12813 0.22223 -0.12826 0.225 -0.1293 0.22639 C -0.13021 0.22778 -0.13151 0.22755 -0.13269 0.22801 C -0.13451 0.22871 -0.13633 0.22848 -0.13802 0.22963 C -0.13828 0.22986 -0.13802 0.23056 -0.13802 0.23125 " pathEditMode="relative" ptsTypes="AAAAAAAAAAAAAAAA">
                                      <p:cBhvr>
                                        <p:cTn id="4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5 -0.01274 L 0.00795 -0.01274 C 0.00404 -0.00463 0.00066 0.00439 -0.00351 0.01203 C -0.01184 0.02731 -0.02552 0.04537 -0.03567 0.05532 C -0.04296 0.0625 -0.05091 0.06736 -0.05846 0.07407 C -0.10351 0.11365 -0.11692 0.13263 -0.17174 0.16088 C -0.18489 0.16759 -0.19817 0.17314 -0.21106 0.18101 C -0.22031 0.18657 -0.22877 0.19537 -0.23802 0.20115 C -0.25403 0.21088 -0.272 0.21828 -0.28867 0.2243 C -0.29205 0.22546 -0.29557 0.22638 -0.29908 0.22754 C -0.32447 0.22361 -0.3125 0.22569 -0.33489 0.22129 C -0.34088 0.21666 -0.34778 0.21111 -0.35403 0.20879 C -0.35546 0.20833 -0.3569 0.20763 -0.35846 0.20717 C -0.35963 0.20694 -0.3608 0.20717 -0.36184 0.20717 " pathEditMode="relative" ptsTypes="AAAAAAAAAAAAAA">
                                      <p:cBhvr>
                                        <p:cTn id="4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2.08333E-6 0.00023 C -0.01432 0.00115 -0.02851 0.00439 -0.04284 0.00347 C -0.04909 0.00254 -0.05482 -0.00371 -0.06107 -0.00487 C -0.08541 -0.00857 -0.10989 -0.00903 -0.13437 -0.01112 C -0.15104 -0.01227 -0.20325 -0.01551 -0.2276 -0.01899 C -0.24713 -0.022 -0.26653 -0.02593 -0.28607 -0.02848 C -0.29648 -0.03033 -0.30703 -0.03056 -0.31745 -0.03195 L -0.36458 -0.03843 C -0.37604 -0.04237 -0.38659 -0.04538 -0.39765 -0.05093 C -0.40039 -0.05232 -0.40299 -0.05394 -0.4056 -0.05579 C -0.41901 -0.06598 -0.40573 -0.05834 -0.42122 -0.07176 C -0.42239 -0.07269 -0.42877 -0.07547 -0.43086 -0.07639 C -0.43437 -0.08195 -0.43711 -0.08913 -0.44127 -0.09237 C -0.44557 -0.09584 -0.45065 -0.09445 -0.45521 -0.09584 C -0.45651 -0.09607 -0.45755 -0.09676 -0.45872 -0.09723 C -0.46289 -0.10232 -0.46028 -0.1007 -0.46653 -0.09885 " pathEditMode="relative" rAng="0" ptsTypes="AAAAAAAAAAAAAAAAA">
                                      <p:cBhvr>
                                        <p:cTn id="4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000"/>
                            </p:stCondLst>
                            <p:childTnLst>
                              <p:par>
                                <p:cTn id="4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12" grpId="0" animBg="1"/>
      <p:bldP spid="12" grpId="1" animBg="1"/>
      <p:bldP spid="72" grpId="0"/>
      <p:bldP spid="72" grpId="1"/>
      <p:bldP spid="74" grpId="0"/>
      <p:bldP spid="74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00507F0-FAD0-4B7A-8209-295F4AC93795}"/>
</file>

<file path=customXml/itemProps2.xml><?xml version="1.0" encoding="utf-8"?>
<ds:datastoreItem xmlns:ds="http://schemas.openxmlformats.org/officeDocument/2006/customXml" ds:itemID="{4AB74A18-574C-4818-8D2E-85F15848A91F}"/>
</file>

<file path=customXml/itemProps3.xml><?xml version="1.0" encoding="utf-8"?>
<ds:datastoreItem xmlns:ds="http://schemas.openxmlformats.org/officeDocument/2006/customXml" ds:itemID="{C4A9E98D-29CD-4601-8475-04EE24A34A1F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</Words>
  <Application>Microsoft Office PowerPoint</Application>
  <PresentationFormat>Широкий екран</PresentationFormat>
  <Paragraphs>13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SimSun</vt:lpstr>
      <vt:lpstr>Arial</vt:lpstr>
      <vt:lpstr>Bahnschrift Condensed</vt:lpstr>
      <vt:lpstr>beer money</vt:lpstr>
      <vt:lpstr>Calibri</vt:lpstr>
      <vt:lpstr>Calibri Light</vt:lpstr>
      <vt:lpstr>Cavolini</vt:lpstr>
      <vt:lpstr>Ink Free</vt:lpstr>
      <vt:lpstr>Segoe Script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2026-02-10T18:01:11Z</dcterms:created>
  <dcterms:modified xsi:type="dcterms:W3CDTF">2026-02-27T21:11:43Z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