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0882D-5AB4-41FC-B3B9-E96ED94D0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84B8979-8B1B-460C-BE86-11835F7A5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BE0CC6-400D-453E-B0C4-4BB4D98AF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DC6-42F9-48CB-B0BC-466F34E940E7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23AA57-2400-494B-B89B-4C3A9ABD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A844C64-491B-4C8D-9EB3-87BE9D87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6A30-9590-4A3C-B526-1E871D9F5A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25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0252BA-82B7-40FB-97BE-789F16049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B17FEFD-60D1-4FBF-BE08-552BB3EA4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04B9E1-CADD-479F-9484-AC6AE3DC0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DC6-42F9-48CB-B0BC-466F34E940E7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0EA8CF-90DD-4978-9FBE-CDF8CE0C9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255CCA0-E160-4F56-8669-2FC3B08B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6A30-9590-4A3C-B526-1E871D9F5A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967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3C91471-937A-4EF8-BC76-A5D01E94D9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4593014-730D-49EA-A6B7-2AA4B91D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0039ADB-303C-44C2-B2DF-2D3CD46F9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DC6-42F9-48CB-B0BC-466F34E940E7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AA77780-D747-41CE-89D8-55D836F3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B9BC34-7DDE-499F-ACF1-52A9B71B3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6A30-9590-4A3C-B526-1E871D9F5A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773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62904-FC1E-4658-BA4F-5FB98C523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A56CA26-DC93-4CB8-B93A-6DA887AF1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BCC1A-93B5-4BB2-B896-EFA8F092E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DC6-42F9-48CB-B0BC-466F34E940E7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FC8BCD-C3A6-43AC-8789-0E5832183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23DB28-E13D-49E9-AC51-22C7B014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6A30-9590-4A3C-B526-1E871D9F5A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631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61CD5-63DB-4456-8786-9A5D8F380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1FA0236-3976-4C79-89D0-BFDC30B74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5316A4-6DC7-4132-9F68-E0B3703E0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DC6-42F9-48CB-B0BC-466F34E940E7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0A17579-D3A6-4C12-81AA-9110B7C8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5EC45AF-F591-482B-A730-0A9C171A8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6A30-9590-4A3C-B526-1E871D9F5A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38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C55F3-FCEE-4C21-9C2A-D37E33F5B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3870CD-EB0D-4FBE-A751-E831E86B2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23FF43B-85A0-4430-910B-16AE216BF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7A0979-CB90-438D-BD3E-DA255E086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DC6-42F9-48CB-B0BC-466F34E940E7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0E4204A-E94A-456D-B518-B583EC9A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1128952-D005-46F3-B274-367710821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6A30-9590-4A3C-B526-1E871D9F5A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661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D7F3E-0250-4940-80A9-C90F35BCC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95F4604-EB5A-4C4D-BE8B-359DFBFB9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C420255-B276-44A9-BC93-0277F2621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31C7AB5-6200-474D-8FDA-B96918FD8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55903AF-0E20-4483-B672-F2FD6E35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1154157-5C40-4A8C-B052-B43CE4BF5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DC6-42F9-48CB-B0BC-466F34E940E7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D7469D2-00D0-4946-B9F4-5DC4ADCE4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2A10534-1089-44B6-9D99-1B99262A5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6A30-9590-4A3C-B526-1E871D9F5A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584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FCDD3-F226-4D25-B675-22A2FACCD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39F877-4CB3-40C7-B2C0-43FAA896E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DC6-42F9-48CB-B0BC-466F34E940E7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E95AC7A-BA3D-4B90-BD4F-AAFCF691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2D10351-CCDD-4723-B47F-83CD45BB5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6A30-9590-4A3C-B526-1E871D9F5A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56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797667F-8234-4634-85A5-313D285F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DC6-42F9-48CB-B0BC-466F34E940E7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C247855-D30F-456B-8261-31366CEB6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1F31DC9-544A-4869-99A7-516F89AC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6A30-9590-4A3C-B526-1E871D9F5A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43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4FA90-7B42-46DD-B4EA-17BABA376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30E2607-34A7-4752-B410-FCDC805B3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145CDD0-149D-476F-AA75-998832A29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D23D1A3-8368-4B27-9DCE-15BEF7342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DC6-42F9-48CB-B0BC-466F34E940E7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B67FE74-AB3B-46CC-B91D-2515A73CB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B9038-C3F3-4948-A927-D542EAF3F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6A30-9590-4A3C-B526-1E871D9F5A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719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D6970-BB76-4948-99E3-EDF3F2D2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708924-0B31-4905-A012-15C780AF1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ED65AD8-0918-44D9-B7FB-6415E6D9A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59A0DE4-502F-405E-BFEA-468C6A95B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DC6-42F9-48CB-B0BC-466F34E940E7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1EA73AB-3E34-4729-BDAA-07DB17E8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1D6E00F-2629-4D2F-95FB-83C4E941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6A30-9590-4A3C-B526-1E871D9F5A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10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6AA03D2-DC87-438A-8499-CB25A7DD9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9D28EA-63DE-4F26-A492-FE4D16A39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61696FD-91B5-4B86-B260-9B7D93EC7E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F4DC6-42F9-48CB-B0BC-466F34E940E7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B5DC09-D485-450B-AB59-F3312AB2F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720B27-A2A9-4DF6-885B-EB512B215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26A30-9590-4A3C-B526-1E871D9F5A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632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DC693F-040B-4E1C-A831-99DDD45CE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6"/>
            <a:ext cx="12192000" cy="6866625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9C770FA0-9612-403E-932E-B7C3C6A8CC3D}"/>
              </a:ext>
            </a:extLst>
          </p:cNvPr>
          <p:cNvSpPr/>
          <p:nvPr/>
        </p:nvSpPr>
        <p:spPr>
          <a:xfrm>
            <a:off x="603849" y="250166"/>
            <a:ext cx="8212347" cy="64956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532AE5-107F-4EB7-A796-95D6089A4E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2" t="14078" r="8232" b="15998"/>
          <a:stretch/>
        </p:blipFill>
        <p:spPr>
          <a:xfrm>
            <a:off x="3939035" y="730405"/>
            <a:ext cx="4754310" cy="60154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6DC8CB-E494-49E2-9090-0E4F4F0AAD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04" t="33711" r="21544" b="39120"/>
          <a:stretch/>
        </p:blipFill>
        <p:spPr>
          <a:xfrm rot="18270105">
            <a:off x="5501454" y="4965970"/>
            <a:ext cx="926848" cy="3359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EBA3F5-EAF0-438E-A9C6-C1AA9C7901F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88" t="32956" r="21292" b="38114"/>
          <a:stretch/>
        </p:blipFill>
        <p:spPr>
          <a:xfrm rot="165194">
            <a:off x="4860366" y="1647097"/>
            <a:ext cx="1379121" cy="47062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F202E0F-136E-42D0-9185-B751C7EE10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36" t="32578" r="21544" b="38736"/>
          <a:stretch/>
        </p:blipFill>
        <p:spPr>
          <a:xfrm>
            <a:off x="4632289" y="5780388"/>
            <a:ext cx="931653" cy="42809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D92E8F9-B883-499E-8F0A-85323A44626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32704" r="21712" b="38736"/>
          <a:stretch/>
        </p:blipFill>
        <p:spPr>
          <a:xfrm rot="1209619">
            <a:off x="6769763" y="3463448"/>
            <a:ext cx="1049256" cy="35610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4243EB6-9628-4895-93C5-B0145C255B9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04" t="32956" r="21796" b="39966"/>
          <a:stretch/>
        </p:blipFill>
        <p:spPr>
          <a:xfrm rot="19717474">
            <a:off x="7236729" y="5838340"/>
            <a:ext cx="984220" cy="39516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6919C0F-20FE-40D2-9139-1D4BD305E3E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34395" r="21964" b="39852"/>
          <a:stretch/>
        </p:blipFill>
        <p:spPr>
          <a:xfrm rot="1682541">
            <a:off x="6364732" y="1678589"/>
            <a:ext cx="1463661" cy="44994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7CEE65-BAB3-4D8C-8EBE-B0D0F2461AC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37" t="33333" r="21795" b="39852"/>
          <a:stretch/>
        </p:blipFill>
        <p:spPr>
          <a:xfrm rot="2008569">
            <a:off x="4924619" y="3583008"/>
            <a:ext cx="836357" cy="26798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160ED77-062D-4B80-95E0-7E23D0185C3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97" t="12285" r="8239" b="17349"/>
          <a:stretch/>
        </p:blipFill>
        <p:spPr>
          <a:xfrm>
            <a:off x="3999946" y="1021000"/>
            <a:ext cx="4610417" cy="57538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CAAB64A-A50F-4DCB-99A1-E0D4E9EA054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546" y="3544203"/>
            <a:ext cx="3105509" cy="3105509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04228212-F386-4E84-AD33-A8A05CEBC72F}"/>
              </a:ext>
            </a:extLst>
          </p:cNvPr>
          <p:cNvGrpSpPr/>
          <p:nvPr/>
        </p:nvGrpSpPr>
        <p:grpSpPr>
          <a:xfrm>
            <a:off x="1106461" y="656750"/>
            <a:ext cx="2832573" cy="778918"/>
            <a:chOff x="1106461" y="656750"/>
            <a:chExt cx="2832573" cy="778918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9AC487C-642F-4F17-AF1B-3D4A732196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04" t="33711" r="21544" b="39120"/>
            <a:stretch/>
          </p:blipFill>
          <p:spPr>
            <a:xfrm>
              <a:off x="1106461" y="656750"/>
              <a:ext cx="2832573" cy="773605"/>
            </a:xfrm>
            <a:prstGeom prst="rect">
              <a:avLst/>
            </a:prstGeom>
          </p:spPr>
        </p:pic>
        <p:sp>
          <p:nvSpPr>
            <p:cNvPr id="34" name="Прямоугольник 22">
              <a:extLst>
                <a:ext uri="{FF2B5EF4-FFF2-40B4-BE49-F238E27FC236}">
                  <a16:creationId xmlns:a16="http://schemas.microsoft.com/office/drawing/2014/main" id="{331988EA-6B98-4C0C-B6BB-F23998CD13ED}"/>
                </a:ext>
              </a:extLst>
            </p:cNvPr>
            <p:cNvSpPr/>
            <p:nvPr/>
          </p:nvSpPr>
          <p:spPr>
            <a:xfrm>
              <a:off x="1576723" y="666227"/>
              <a:ext cx="180369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glow rad="190500">
                      <a:schemeClr val="bg1"/>
                    </a:glow>
                  </a:effectLst>
                </a:rPr>
                <a:t>МАМА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D38AAB88-8B57-46FF-87E0-AA324692E2F2}"/>
              </a:ext>
            </a:extLst>
          </p:cNvPr>
          <p:cNvGrpSpPr/>
          <p:nvPr/>
        </p:nvGrpSpPr>
        <p:grpSpPr>
          <a:xfrm>
            <a:off x="1095292" y="1471756"/>
            <a:ext cx="2832573" cy="824360"/>
            <a:chOff x="1095292" y="1471756"/>
            <a:chExt cx="2832573" cy="82436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BC0C474-71D0-4B0A-9BAC-78254DF52A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88" t="32956" r="21292" b="38114"/>
            <a:stretch/>
          </p:blipFill>
          <p:spPr>
            <a:xfrm>
              <a:off x="1095292" y="1471756"/>
              <a:ext cx="2832573" cy="821302"/>
            </a:xfrm>
            <a:prstGeom prst="rect">
              <a:avLst/>
            </a:prstGeom>
          </p:spPr>
        </p:pic>
        <p:sp>
          <p:nvSpPr>
            <p:cNvPr id="36" name="Прямоугольник 22">
              <a:extLst>
                <a:ext uri="{FF2B5EF4-FFF2-40B4-BE49-F238E27FC236}">
                  <a16:creationId xmlns:a16="http://schemas.microsoft.com/office/drawing/2014/main" id="{AADD49A0-B9D5-48A1-B8AA-BCC809C5B223}"/>
                </a:ext>
              </a:extLst>
            </p:cNvPr>
            <p:cNvSpPr/>
            <p:nvPr/>
          </p:nvSpPr>
          <p:spPr>
            <a:xfrm>
              <a:off x="1678685" y="1526675"/>
              <a:ext cx="165462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glow rad="190500">
                      <a:schemeClr val="bg1"/>
                    </a:glow>
                  </a:effectLst>
                </a:rPr>
                <a:t>МЯСО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0861B362-F120-4360-AF5D-C22668A5B3B2}"/>
              </a:ext>
            </a:extLst>
          </p:cNvPr>
          <p:cNvGrpSpPr/>
          <p:nvPr/>
        </p:nvGrpSpPr>
        <p:grpSpPr>
          <a:xfrm>
            <a:off x="1095293" y="2292755"/>
            <a:ext cx="2832572" cy="814348"/>
            <a:chOff x="1095293" y="2292755"/>
            <a:chExt cx="2832572" cy="81434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7CEAE1D-BA86-4287-BC9D-6DE06CF95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36" t="32578" r="21544" b="38736"/>
            <a:stretch/>
          </p:blipFill>
          <p:spPr>
            <a:xfrm>
              <a:off x="1095293" y="2292755"/>
              <a:ext cx="2832572" cy="814348"/>
            </a:xfrm>
            <a:prstGeom prst="rect">
              <a:avLst/>
            </a:prstGeom>
          </p:spPr>
        </p:pic>
        <p:sp>
          <p:nvSpPr>
            <p:cNvPr id="37" name="Прямоугольник 22">
              <a:extLst>
                <a:ext uri="{FF2B5EF4-FFF2-40B4-BE49-F238E27FC236}">
                  <a16:creationId xmlns:a16="http://schemas.microsoft.com/office/drawing/2014/main" id="{BECE7049-EFD0-497B-BF74-C9F6607E2A93}"/>
                </a:ext>
              </a:extLst>
            </p:cNvPr>
            <p:cNvSpPr/>
            <p:nvPr/>
          </p:nvSpPr>
          <p:spPr>
            <a:xfrm>
              <a:off x="1706635" y="2301354"/>
              <a:ext cx="164339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glow rad="190500">
                      <a:schemeClr val="bg1"/>
                    </a:glow>
                  </a:effectLst>
                </a:rPr>
                <a:t>ПУМА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0AB7F042-DED9-4C4A-8161-4DFD00332BA4}"/>
              </a:ext>
            </a:extLst>
          </p:cNvPr>
          <p:cNvGrpSpPr/>
          <p:nvPr/>
        </p:nvGrpSpPr>
        <p:grpSpPr>
          <a:xfrm>
            <a:off x="1106462" y="3087249"/>
            <a:ext cx="2832572" cy="819180"/>
            <a:chOff x="1106462" y="3087249"/>
            <a:chExt cx="2832572" cy="81918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F0F09A3-FBC4-4641-968E-91423F220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87" t="32704" r="21712" b="38736"/>
            <a:stretch/>
          </p:blipFill>
          <p:spPr>
            <a:xfrm>
              <a:off x="1106462" y="3089592"/>
              <a:ext cx="2832572" cy="816837"/>
            </a:xfrm>
            <a:prstGeom prst="rect">
              <a:avLst/>
            </a:prstGeom>
          </p:spPr>
        </p:pic>
        <p:sp>
          <p:nvSpPr>
            <p:cNvPr id="38" name="Прямоугольник 22">
              <a:extLst>
                <a:ext uri="{FF2B5EF4-FFF2-40B4-BE49-F238E27FC236}">
                  <a16:creationId xmlns:a16="http://schemas.microsoft.com/office/drawing/2014/main" id="{E6F40316-8D42-43FF-AA02-E9F9F678CBEE}"/>
                </a:ext>
              </a:extLst>
            </p:cNvPr>
            <p:cNvSpPr/>
            <p:nvPr/>
          </p:nvSpPr>
          <p:spPr>
            <a:xfrm>
              <a:off x="1639204" y="3087249"/>
              <a:ext cx="181492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glow rad="190500">
                      <a:schemeClr val="bg1"/>
                    </a:glow>
                  </a:effectLst>
                </a:rPr>
                <a:t>МЫЛО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id="{A1A4093F-0003-4F88-B443-DC3C66BE6DEF}"/>
              </a:ext>
            </a:extLst>
          </p:cNvPr>
          <p:cNvGrpSpPr/>
          <p:nvPr/>
        </p:nvGrpSpPr>
        <p:grpSpPr>
          <a:xfrm>
            <a:off x="1106462" y="3875487"/>
            <a:ext cx="2821403" cy="814347"/>
            <a:chOff x="1106462" y="3875487"/>
            <a:chExt cx="2821403" cy="814347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B393D26-BA8F-441C-B8CB-5FAA4302C5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04" t="32956" r="21796" b="39966"/>
            <a:stretch/>
          </p:blipFill>
          <p:spPr>
            <a:xfrm>
              <a:off x="1106462" y="3875487"/>
              <a:ext cx="2821403" cy="814347"/>
            </a:xfrm>
            <a:prstGeom prst="rect">
              <a:avLst/>
            </a:prstGeom>
          </p:spPr>
        </p:pic>
        <p:sp>
          <p:nvSpPr>
            <p:cNvPr id="39" name="Прямоугольник 22">
              <a:extLst>
                <a:ext uri="{FF2B5EF4-FFF2-40B4-BE49-F238E27FC236}">
                  <a16:creationId xmlns:a16="http://schemas.microsoft.com/office/drawing/2014/main" id="{9B454162-A552-46AB-9AF0-078323629DCA}"/>
                </a:ext>
              </a:extLst>
            </p:cNvPr>
            <p:cNvSpPr/>
            <p:nvPr/>
          </p:nvSpPr>
          <p:spPr>
            <a:xfrm>
              <a:off x="1848651" y="3897939"/>
              <a:ext cx="139602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glow rad="190500">
                      <a:schemeClr val="bg1"/>
                    </a:glow>
                  </a:effectLst>
                </a:rPr>
                <a:t>ДОМ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C27F3732-5F1E-4CE9-8A2A-061B250A6EB4}"/>
              </a:ext>
            </a:extLst>
          </p:cNvPr>
          <p:cNvGrpSpPr/>
          <p:nvPr/>
        </p:nvGrpSpPr>
        <p:grpSpPr>
          <a:xfrm>
            <a:off x="1106462" y="4708631"/>
            <a:ext cx="2744223" cy="769441"/>
            <a:chOff x="1106462" y="4708631"/>
            <a:chExt cx="2744223" cy="769441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C98BD16-EBB0-4D26-9D55-2C1F173180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87" t="34395" r="21964" b="39852"/>
            <a:stretch/>
          </p:blipFill>
          <p:spPr>
            <a:xfrm>
              <a:off x="1106462" y="4727428"/>
              <a:ext cx="2744223" cy="739061"/>
            </a:xfrm>
            <a:prstGeom prst="rect">
              <a:avLst/>
            </a:prstGeom>
          </p:spPr>
        </p:pic>
        <p:sp>
          <p:nvSpPr>
            <p:cNvPr id="40" name="Прямоугольник 22">
              <a:extLst>
                <a:ext uri="{FF2B5EF4-FFF2-40B4-BE49-F238E27FC236}">
                  <a16:creationId xmlns:a16="http://schemas.microsoft.com/office/drawing/2014/main" id="{0DD99CD9-BB3F-409C-8721-E4B9E7EB0626}"/>
                </a:ext>
              </a:extLst>
            </p:cNvPr>
            <p:cNvSpPr/>
            <p:nvPr/>
          </p:nvSpPr>
          <p:spPr>
            <a:xfrm>
              <a:off x="1857317" y="4708631"/>
              <a:ext cx="134203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glow rad="190500">
                      <a:schemeClr val="bg1"/>
                    </a:glow>
                  </a:effectLst>
                </a:rPr>
                <a:t>СОМ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0F6CC82A-92C9-4BDE-BFB9-17994A2ADBE6}"/>
              </a:ext>
            </a:extLst>
          </p:cNvPr>
          <p:cNvGrpSpPr/>
          <p:nvPr/>
        </p:nvGrpSpPr>
        <p:grpSpPr>
          <a:xfrm>
            <a:off x="1095293" y="5519121"/>
            <a:ext cx="2821402" cy="781969"/>
            <a:chOff x="1095293" y="5519121"/>
            <a:chExt cx="2821402" cy="78196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DAE5889-5964-421E-B1E4-25253622AF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37" t="33333" r="21795" b="39852"/>
            <a:stretch/>
          </p:blipFill>
          <p:spPr>
            <a:xfrm>
              <a:off x="1095293" y="5533735"/>
              <a:ext cx="2821402" cy="767355"/>
            </a:xfrm>
            <a:prstGeom prst="rect">
              <a:avLst/>
            </a:prstGeom>
          </p:spPr>
        </p:pic>
        <p:sp>
          <p:nvSpPr>
            <p:cNvPr id="41" name="Прямоугольник 22">
              <a:extLst>
                <a:ext uri="{FF2B5EF4-FFF2-40B4-BE49-F238E27FC236}">
                  <a16:creationId xmlns:a16="http://schemas.microsoft.com/office/drawing/2014/main" id="{1F7C86B1-3C9B-4C21-BB73-3E366B93218C}"/>
                </a:ext>
              </a:extLst>
            </p:cNvPr>
            <p:cNvSpPr/>
            <p:nvPr/>
          </p:nvSpPr>
          <p:spPr>
            <a:xfrm>
              <a:off x="1733821" y="5519121"/>
              <a:ext cx="158569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glow rad="190500">
                      <a:schemeClr val="bg1"/>
                    </a:glow>
                  </a:effectLst>
                </a:rPr>
                <a:t>МУХА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D3B0B5E-296C-4EBB-8A5F-2F1620607DC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85" y="1650941"/>
            <a:ext cx="3684551" cy="38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0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C32C99C-C2CB-400A-8B67-6B9B3FAFC1F0}"/>
</file>

<file path=customXml/itemProps2.xml><?xml version="1.0" encoding="utf-8"?>
<ds:datastoreItem xmlns:ds="http://schemas.openxmlformats.org/officeDocument/2006/customXml" ds:itemID="{E12DA87D-EDEB-406C-BEE6-C935B936BECA}"/>
</file>

<file path=customXml/itemProps3.xml><?xml version="1.0" encoding="utf-8"?>
<ds:datastoreItem xmlns:ds="http://schemas.openxmlformats.org/officeDocument/2006/customXml" ds:itemID="{58A45FE6-6ED8-4809-8A73-5E8F26CEEC90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</Words>
  <Application>Microsoft Office PowerPoint</Application>
  <PresentationFormat>Широкий екран</PresentationFormat>
  <Paragraphs>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2026-02-27T20:20:52Z</dcterms:created>
  <dcterms:modified xsi:type="dcterms:W3CDTF">2026-02-27T20:55:36Z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