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F6614-E70C-E78B-F27E-D99DA70B39F4}" v="108" dt="2026-03-01T13:17:2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D2F6614-E70C-E78B-F27E-D99DA70B39F4}"/>
    <pc:docChg chg="modSld">
      <pc:chgData name="somovaasya3" userId="S::somovaasya3_gmail.com#ext#@slideedu.onmicrosoft.com::05b36399-d501-4a7b-87fd-615099445ab5" providerId="AD" clId="Web-{0D2F6614-E70C-E78B-F27E-D99DA70B39F4}" dt="2026-03-01T13:17:27.346" v="64" actId="1076"/>
      <pc:docMkLst>
        <pc:docMk/>
      </pc:docMkLst>
      <pc:sldChg chg="modSp">
        <pc:chgData name="somovaasya3" userId="S::somovaasya3_gmail.com#ext#@slideedu.onmicrosoft.com::05b36399-d501-4a7b-87fd-615099445ab5" providerId="AD" clId="Web-{0D2F6614-E70C-E78B-F27E-D99DA70B39F4}" dt="2026-03-01T13:17:27.346" v="64" actId="1076"/>
        <pc:sldMkLst>
          <pc:docMk/>
          <pc:sldMk cId="3361380892" sldId="256"/>
        </pc:sldMkLst>
        <pc:spChg chg="mod">
          <ac:chgData name="somovaasya3" userId="S::somovaasya3_gmail.com#ext#@slideedu.onmicrosoft.com::05b36399-d501-4a7b-87fd-615099445ab5" providerId="AD" clId="Web-{0D2F6614-E70C-E78B-F27E-D99DA70B39F4}" dt="2026-03-01T13:15:20.837" v="21" actId="20577"/>
          <ac:spMkLst>
            <pc:docMk/>
            <pc:sldMk cId="3361380892" sldId="256"/>
            <ac:spMk id="11" creationId="{5180F532-0AD8-791A-AB9F-38599840F73D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5:52.043" v="39" actId="20577"/>
          <ac:spMkLst>
            <pc:docMk/>
            <pc:sldMk cId="3361380892" sldId="256"/>
            <ac:spMk id="15" creationId="{677530BE-F247-4ACB-EF0D-CFDE03B10AF2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6:28.311" v="55" actId="1076"/>
          <ac:spMkLst>
            <pc:docMk/>
            <pc:sldMk cId="3361380892" sldId="256"/>
            <ac:spMk id="24" creationId="{B7CF6445-13B9-64A6-7E3F-0327D980AA60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6:37.296" v="57" actId="1076"/>
          <ac:spMkLst>
            <pc:docMk/>
            <pc:sldMk cId="3361380892" sldId="256"/>
            <ac:spMk id="33" creationId="{4742D3BF-71A2-BABD-C1C2-7A56CE43A030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5:47.199" v="33" actId="1076"/>
          <ac:spMkLst>
            <pc:docMk/>
            <pc:sldMk cId="3361380892" sldId="256"/>
            <ac:spMk id="37" creationId="{41FBDA0A-4AF8-FEF8-E52A-B345031F36FC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7:10.767" v="61" actId="1076"/>
          <ac:spMkLst>
            <pc:docMk/>
            <pc:sldMk cId="3361380892" sldId="256"/>
            <ac:spMk id="38" creationId="{C462AE46-0903-F636-21B0-91C5A50AED16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7:06.955" v="60" actId="1076"/>
          <ac:spMkLst>
            <pc:docMk/>
            <pc:sldMk cId="3361380892" sldId="256"/>
            <ac:spMk id="39" creationId="{0C16674C-E3A9-9431-C536-F3C304CA867A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7:27.346" v="64" actId="1076"/>
          <ac:spMkLst>
            <pc:docMk/>
            <pc:sldMk cId="3361380892" sldId="256"/>
            <ac:spMk id="40" creationId="{26C16E24-19C8-6CAA-2B70-7DC074DAFC52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7:15.393" v="62" actId="1076"/>
          <ac:spMkLst>
            <pc:docMk/>
            <pc:sldMk cId="3361380892" sldId="256"/>
            <ac:spMk id="41" creationId="{4B07F751-A6B4-A387-CA5D-257465F0D6C2}"/>
          </ac:spMkLst>
        </pc:spChg>
        <pc:spChg chg="mod">
          <ac:chgData name="somovaasya3" userId="S::somovaasya3_gmail.com#ext#@slideedu.onmicrosoft.com::05b36399-d501-4a7b-87fd-615099445ab5" providerId="AD" clId="Web-{0D2F6614-E70C-E78B-F27E-D99DA70B39F4}" dt="2026-03-01T13:17:02.267" v="59" actId="1076"/>
          <ac:spMkLst>
            <pc:docMk/>
            <pc:sldMk cId="3361380892" sldId="256"/>
            <ac:spMk id="42" creationId="{02770C1F-24C4-E0E8-9CC9-C1280D91F95A}"/>
          </ac:spMkLst>
        </pc:spChg>
        <pc:picChg chg="mod">
          <ac:chgData name="somovaasya3" userId="S::somovaasya3_gmail.com#ext#@slideedu.onmicrosoft.com::05b36399-d501-4a7b-87fd-615099445ab5" providerId="AD" clId="Web-{0D2F6614-E70C-E78B-F27E-D99DA70B39F4}" dt="2026-03-01T13:15:56.996" v="42" actId="1076"/>
          <ac:picMkLst>
            <pc:docMk/>
            <pc:sldMk cId="3361380892" sldId="256"/>
            <ac:picMk id="46" creationId="{970FBE1A-8250-110B-4B43-976CE24E0E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C88C-8A8F-C747-B973-46261761E43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1F8A-11CB-D444-9B06-4BDEEC9C5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9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1F8A-11CB-D444-9B06-4BDEEC9C54D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9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03/01/2026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862" y="-12351"/>
            <a:ext cx="12280900" cy="6882702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4256419" y="5336893"/>
            <a:ext cx="1130206" cy="5569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9507" y="1590643"/>
            <a:ext cx="1838357" cy="1838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1766" y="1113329"/>
            <a:ext cx="2339532" cy="2339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28917" y="1067400"/>
            <a:ext cx="2490234" cy="24902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349875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85336" y="5361807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34991" y="5349875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657475" y="5432476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КОЗЁЛ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43375" y="5454254"/>
            <a:ext cx="128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0" y="5467290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КОЗЛЁНОК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692066" y="6030153"/>
            <a:ext cx="2274276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267464" y="6083444"/>
            <a:ext cx="16355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b="1">
                <a:latin typeface="Arial"/>
                <a:cs typeface="Arial"/>
              </a:rPr>
              <a:t>СВЕТЛАЯ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3989974" y="6092064"/>
            <a:ext cx="159067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UA" b="1">
                <a:latin typeface="Arial"/>
                <a:cs typeface="Arial"/>
              </a:rPr>
              <a:t>СВЕТЛЫЙ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657834" y="6087623"/>
            <a:ext cx="251936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UA" sz="2000" b="1">
                <a:latin typeface="Arial"/>
                <a:cs typeface="Arial"/>
              </a:rPr>
              <a:t>СВЕТЛЕНЬКИЙ</a:t>
            </a:r>
            <a:endParaRPr lang="en-US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65730" y="1442628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36799" y="1202529"/>
            <a:ext cx="2208760" cy="2208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695361" y="1044972"/>
            <a:ext cx="2413397" cy="24133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396718" y="5335385"/>
            <a:ext cx="1423625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508161" y="5390303"/>
            <a:ext cx="116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БАРАН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672944" y="5343357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4129395" y="5418828"/>
            <a:ext cx="132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ОВЦА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758687" y="5448965"/>
            <a:ext cx="157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ЯГНЁНОК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229397" y="6021716"/>
            <a:ext cx="1800863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4021338" y="6065132"/>
            <a:ext cx="1860132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961132" y="6030740"/>
            <a:ext cx="2289948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382838" y="6071023"/>
            <a:ext cx="21497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МОЛОДОЙ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3911212" y="6071348"/>
            <a:ext cx="21083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sz="2000" b="1">
                <a:latin typeface="Arial"/>
                <a:cs typeface="Arial"/>
              </a:rPr>
              <a:t>МОЛОДАЯ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962523" y="6066094"/>
            <a:ext cx="25096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2000" b="1">
                <a:latin typeface="Arial"/>
                <a:cs typeface="Arial"/>
              </a:rPr>
              <a:t>МОЛОДЕНЬКИЙ</a:t>
            </a:r>
            <a:endParaRPr lang="en-US"/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1265" y="3593654"/>
            <a:ext cx="2433650" cy="25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155 -0.1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208 L 0.43854 -0.16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85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4805 -0.1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46289 -0.1789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10222 -0.18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0117 -0.1814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48815 -0.170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48815 -0.17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323 -0.1879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3229 -0.1879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3997 -0.1710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4401 -0.178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A4F931-316B-4C55-962E-E36B6C632E7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8D32C63-9690-4616-8FB5-6488B1DD9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110AA-6EBA-418D-AAAE-AD6DDA41E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31</cp:revision>
  <dcterms:created xsi:type="dcterms:W3CDTF">2026-02-16T20:44:25Z</dcterms:created>
  <dcterms:modified xsi:type="dcterms:W3CDTF">2026-03-01T13:17:28Z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