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840E4-25ED-C1BA-A44F-7D28518F1309}" v="97" dt="2026-03-01T13:20:43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10840E4-25ED-C1BA-A44F-7D28518F1309}"/>
    <pc:docChg chg="modSld">
      <pc:chgData name="somovaasya3" userId="S::somovaasya3_gmail.com#ext#@slideedu.onmicrosoft.com::05b36399-d501-4a7b-87fd-615099445ab5" providerId="AD" clId="Web-{B10840E4-25ED-C1BA-A44F-7D28518F1309}" dt="2026-03-01T13:20:43.700" v="61" actId="1076"/>
      <pc:docMkLst>
        <pc:docMk/>
      </pc:docMkLst>
      <pc:sldChg chg="modSp">
        <pc:chgData name="somovaasya3" userId="S::somovaasya3_gmail.com#ext#@slideedu.onmicrosoft.com::05b36399-d501-4a7b-87fd-615099445ab5" providerId="AD" clId="Web-{B10840E4-25ED-C1BA-A44F-7D28518F1309}" dt="2026-03-01T13:20:43.700" v="61" actId="1076"/>
        <pc:sldMkLst>
          <pc:docMk/>
          <pc:sldMk cId="3361380892" sldId="256"/>
        </pc:sldMkLst>
        <pc:spChg chg="mod">
          <ac:chgData name="somovaasya3" userId="S::somovaasya3_gmail.com#ext#@slideedu.onmicrosoft.com::05b36399-d501-4a7b-87fd-615099445ab5" providerId="AD" clId="Web-{B10840E4-25ED-C1BA-A44F-7D28518F1309}" dt="2026-03-01T13:18:53.821" v="16" actId="1076"/>
          <ac:spMkLst>
            <pc:docMk/>
            <pc:sldMk cId="3361380892" sldId="256"/>
            <ac:spMk id="11" creationId="{5180F532-0AD8-791A-AB9F-38599840F73D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21.668" v="53" actId="1076"/>
          <ac:spMkLst>
            <pc:docMk/>
            <pc:sldMk cId="3361380892" sldId="256"/>
            <ac:spMk id="15" creationId="{677530BE-F247-4ACB-EF0D-CFDE03B10AF2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19:26.760" v="33" actId="20577"/>
          <ac:spMkLst>
            <pc:docMk/>
            <pc:sldMk cId="3361380892" sldId="256"/>
            <ac:spMk id="24" creationId="{B7CF6445-13B9-64A6-7E3F-0327D980AA60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43.700" v="61" actId="1076"/>
          <ac:spMkLst>
            <pc:docMk/>
            <pc:sldMk cId="3361380892" sldId="256"/>
            <ac:spMk id="37" creationId="{41FBDA0A-4AF8-FEF8-E52A-B345031F36FC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33.700" v="58" actId="1076"/>
          <ac:spMkLst>
            <pc:docMk/>
            <pc:sldMk cId="3361380892" sldId="256"/>
            <ac:spMk id="38" creationId="{C462AE46-0903-F636-21B0-91C5A50AED16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29.387" v="56" actId="1076"/>
          <ac:spMkLst>
            <pc:docMk/>
            <pc:sldMk cId="3361380892" sldId="256"/>
            <ac:spMk id="39" creationId="{0C16674C-E3A9-9431-C536-F3C304CA867A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41.919" v="60" actId="1076"/>
          <ac:spMkLst>
            <pc:docMk/>
            <pc:sldMk cId="3361380892" sldId="256"/>
            <ac:spMk id="40" creationId="{26C16E24-19C8-6CAA-2B70-7DC074DAFC52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39.075" v="59" actId="1076"/>
          <ac:spMkLst>
            <pc:docMk/>
            <pc:sldMk cId="3361380892" sldId="256"/>
            <ac:spMk id="41" creationId="{4B07F751-A6B4-A387-CA5D-257465F0D6C2}"/>
          </ac:spMkLst>
        </pc:spChg>
        <pc:spChg chg="mod">
          <ac:chgData name="somovaasya3" userId="S::somovaasya3_gmail.com#ext#@slideedu.onmicrosoft.com::05b36399-d501-4a7b-87fd-615099445ab5" providerId="AD" clId="Web-{B10840E4-25ED-C1BA-A44F-7D28518F1309}" dt="2026-03-01T13:20:31.903" v="57" actId="1076"/>
          <ac:spMkLst>
            <pc:docMk/>
            <pc:sldMk cId="3361380892" sldId="256"/>
            <ac:spMk id="42" creationId="{02770C1F-24C4-E0E8-9CC9-C1280D91F95A}"/>
          </ac:spMkLst>
        </pc:spChg>
        <pc:picChg chg="mod">
          <ac:chgData name="somovaasya3" userId="S::somovaasya3_gmail.com#ext#@slideedu.onmicrosoft.com::05b36399-d501-4a7b-87fd-615099445ab5" providerId="AD" clId="Web-{B10840E4-25ED-C1BA-A44F-7D28518F1309}" dt="2026-03-01T13:19:36.744" v="38" actId="1076"/>
          <ac:picMkLst>
            <pc:docMk/>
            <pc:sldMk cId="3361380892" sldId="256"/>
            <ac:picMk id="46" creationId="{970FBE1A-8250-110B-4B43-976CE24E0E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C88C-8A8F-C747-B973-46261761E43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1F8A-11CB-D444-9B06-4BDEEC9C5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9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1F8A-11CB-D444-9B06-4BDEEC9C54D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9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450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9507" y="1590643"/>
            <a:ext cx="1838357" cy="1838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1766" y="1113329"/>
            <a:ext cx="2339532" cy="2339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28917" y="1067400"/>
            <a:ext cx="2490234" cy="24902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204428" y="5299869"/>
            <a:ext cx="1562774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728612" y="5310868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396814" y="5395032"/>
            <a:ext cx="112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КОЗЕЛ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6" y="5404156"/>
            <a:ext cx="128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КОЗЕНЯ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101059" y="6023429"/>
            <a:ext cx="1766091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3965592" y="6047331"/>
            <a:ext cx="1847665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913388" y="6023429"/>
            <a:ext cx="1847664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411437" y="6085028"/>
            <a:ext cx="18476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b="1">
                <a:latin typeface="Arial"/>
                <a:cs typeface="Arial"/>
              </a:rPr>
              <a:t>МИЛА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4334654" y="6118201"/>
            <a:ext cx="202540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UA" b="1">
                <a:latin typeface="Arial"/>
                <a:cs typeface="Arial"/>
              </a:rPr>
              <a:t>МИЛИЙ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913388" y="6056402"/>
            <a:ext cx="185391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UA" b="1">
                <a:latin typeface="Arial"/>
                <a:cs typeface="Arial"/>
              </a:rPr>
              <a:t>МИЛЕ</a:t>
            </a:r>
            <a:endParaRPr lang="en-US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50149" y="1670001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79460" y="1153292"/>
            <a:ext cx="2208760" cy="2208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56760" y="1186812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236414" y="5231057"/>
            <a:ext cx="1423625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377591" y="5266343"/>
            <a:ext cx="11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БАРАН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4232841" y="5275519"/>
            <a:ext cx="1130206" cy="5569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809616" y="5308573"/>
            <a:ext cx="1345907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4255065" y="5333161"/>
            <a:ext cx="113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ВІВЦЯ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814100" y="5365770"/>
            <a:ext cx="146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ЯГНЯ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168041" y="6017268"/>
            <a:ext cx="1562773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4139758" y="6013014"/>
            <a:ext cx="1487879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6006805" y="6013756"/>
            <a:ext cx="1647941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233587" y="6061915"/>
            <a:ext cx="18002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2000" b="1">
                <a:latin typeface="Arial"/>
                <a:cs typeface="Arial"/>
              </a:rPr>
              <a:t>МОЛОДИЙ</a:t>
            </a: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53515" y="6079298"/>
            <a:ext cx="16696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2000" b="1">
                <a:latin typeface="Arial"/>
                <a:cs typeface="Arial"/>
              </a:rPr>
              <a:t>МОЛОДА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6000712" y="6073891"/>
            <a:ext cx="16400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2000" b="1">
                <a:latin typeface="Arial"/>
                <a:cs typeface="Arial"/>
              </a:rPr>
              <a:t>МОЛОДЕ</a:t>
            </a:r>
            <a:endParaRPr lang="en-US"/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130" y="3850060"/>
            <a:ext cx="2142298" cy="22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155 -0.1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208 L 0.43854 -0.16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85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4805 -0.1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46289 -0.1789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0222 -0.18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0117 -0.181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48815 -0.170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8815 -0.17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323 -0.1879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229 -0.1879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3997 -0.171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4401 -0.178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49979-6213-41B6-AD30-D35CCFEC6BF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0B69836-756D-4C3C-A724-2A4678A07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47B00-AF08-4976-85AF-E70A876A0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31</cp:revision>
  <dcterms:created xsi:type="dcterms:W3CDTF">2026-02-16T20:44:25Z</dcterms:created>
  <dcterms:modified xsi:type="dcterms:W3CDTF">2026-03-01T13:20:47Z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