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0C326-7A6E-4695-92DF-9E086E3FC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F674786-676C-48F6-8CD7-DE72584A2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B2B59-810A-4064-8932-B10BBA35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435324-D8A4-40F3-BFFE-34D12C3D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A63573-2043-4937-929E-4B9C861C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53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9ECC4-EF9B-4534-B2B8-6A032456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9192161-76EE-492D-9221-2EC8964DF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176CA1-73B5-4F74-B2F1-25B864B7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C425C3-919D-4709-B2FA-25B8B4AB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ADA260-87F9-4A39-AFD5-38146C6B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80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873603-E47F-4CF7-9010-CFC83FC1A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78BDAE9-3958-4020-819A-CF654FD70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20D074-9404-4EC9-9893-9516632E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78A99-F525-4988-9080-50EF35D6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D7D40A-6D2B-4D5A-8528-FE4C457A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981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76B52-5899-4DA1-8CEA-6C827E84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E0ECCC-3D68-4405-B84A-17F25BB4F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28D574-0722-4DE4-B47D-FD96ED8E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710103A-A120-43CD-90A2-4E567682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5895A0-1C3D-425D-A9AE-07AA68B4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303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44008-8C3A-41DC-9140-5A0270337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35E94D-61CF-4037-85C5-067FC2F65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269AE-0501-41D5-97C2-AC9399ED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F6A9CD-C213-4156-8910-0D6629E2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AEFD7C-03B3-4280-B89B-B2790C32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630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2FC21-7387-4098-8428-CBEE9594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E97F34-ECA2-4F6B-ABC9-536199231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30A37A-A187-4907-8065-A3666365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C3644E-75C2-4138-8AE9-FAF70C41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5B11A2D-8938-4BE4-B2FC-1D10F183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5D67A9-4D9C-4D6C-8FDD-8B8E6D6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23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0F351-0506-4AC7-BB7D-187E161F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B623AA-9528-4E2A-8632-45834BD0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D250F29-D113-41C5-B354-2AAC61A1E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5C05479-278D-4DDE-9B08-74B76DA98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D4CD73-DE82-4BFC-A617-827EA5A55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CBEAA8-67D6-4A49-8E9F-16E41950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74F2FC-6872-4C40-B93E-337D88420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3113EC2-D71A-4A36-B396-F6FCE043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09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5F52C-5321-47A6-9874-576523E8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FDA609D-116A-417F-A8FC-FBD6C460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E576F08-4118-4473-A287-9C08C4B4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DD1F63F-9A4A-438D-95A5-A5DCFA39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172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A4E0A89-1893-4607-8DEE-FC283DCF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C5CF6FB-E6EA-4E7C-8222-8B049CDB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EAFB5F-FB72-4738-8512-1136CE989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8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4DDD7-83C5-400B-9275-3F47D0FE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FA9DFA-6854-495C-929E-34FB89620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5D7DC1-8115-4670-BB41-12B9873C7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337358-90F6-4EE0-9AC4-B842E0170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D9553F-6C75-4AF9-A336-BF49F573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10BC7D-F617-4E11-9D63-B38D19FB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846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3A160-BD73-4968-92A2-6DD3CCA8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A05C7B3-C200-470A-81E6-0C2379809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CE32C5-5B40-4107-A0CD-C6CC31E0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5D327EB-DF71-4B33-854E-555C597A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65A648-1A0B-456B-A6CF-F4DB2E46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30B461-23A0-41B7-A8AF-38DC9249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24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1D5DA93-521B-48BD-800C-7EA4EDB5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CAF01F-C201-41A1-8C73-991F5BDB4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04B114-F3DE-42DD-9C50-9AE148541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32CA-9C61-4951-B662-EC372363691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0F336F-B37A-40F3-9653-CB5975584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4E9F0D8-7324-4DA1-B47A-CCE18D5F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9386E-DF93-433E-A9A2-70EB003AED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74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561BC-C04A-4633-84D1-B6415CF0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58E161E-C7FE-4102-8FEC-5AC2214EF272}"/>
              </a:ext>
            </a:extLst>
          </p:cNvPr>
          <p:cNvSpPr/>
          <p:nvPr/>
        </p:nvSpPr>
        <p:spPr>
          <a:xfrm>
            <a:off x="193586" y="129396"/>
            <a:ext cx="9549442" cy="6599207"/>
          </a:xfrm>
          <a:prstGeom prst="roundRect">
            <a:avLst/>
          </a:prstGeom>
          <a:blipFill dpi="0" rotWithShape="1">
            <a:blip r:embed="rId3"/>
            <a:srcRect/>
            <a:stretch>
              <a:fillRect t="-1000" r="-1000" b="-6000"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DEEBF-4468-47F2-9095-7A57A1140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07" y="4280338"/>
            <a:ext cx="2325414" cy="2325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DD79C4-68C9-4FD4-B16C-25E3F6152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13672" r="92285">
                        <a14:foregroundMark x1="17090" y1="30176" x2="18359" y2="42969"/>
                        <a14:foregroundMark x1="14551" y1="64355" x2="13672" y2="64355"/>
                        <a14:foregroundMark x1="92285" y1="73730" x2="92285" y2="73730"/>
                        <a14:foregroundMark x1="35059" y1="14355" x2="35059" y2="14355"/>
                        <a14:foregroundMark x1="36328" y1="14746" x2="35059" y2="14355"/>
                        <a14:foregroundMark x1="91797" y1="69141" x2="91797" y2="69141"/>
                        <a14:foregroundMark x1="91797" y1="67383" x2="91797" y2="67383"/>
                        <a14:foregroundMark x1="92090" y1="64746" x2="92090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8" r="-386"/>
          <a:stretch/>
        </p:blipFill>
        <p:spPr>
          <a:xfrm>
            <a:off x="4204137" y="3524491"/>
            <a:ext cx="3258207" cy="35656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16F253-F38D-436D-9E50-0399A55023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352" y1="36426" x2="39844" y2="48633"/>
                        <a14:backgroundMark x1="18652" y1="69922" x2="30566" y2="80566"/>
                        <a14:backgroundMark x1="24805" y1="71289" x2="34180" y2="75488"/>
                        <a14:backgroundMark x1="34180" y1="75488" x2="34277" y2="75586"/>
                        <a14:backgroundMark x1="43066" y1="77441" x2="43066" y2="77441"/>
                        <a14:backgroundMark x1="40527" y1="75586" x2="40527" y2="75586"/>
                        <a14:backgroundMark x1="49023" y1="77637" x2="49023" y2="7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17540" r="15601" b="19930"/>
          <a:stretch/>
        </p:blipFill>
        <p:spPr>
          <a:xfrm>
            <a:off x="3627242" y="5677097"/>
            <a:ext cx="938091" cy="854333"/>
          </a:xfrm>
          <a:prstGeom prst="rect">
            <a:avLst/>
          </a:prstGeom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D53432F5-763F-46E1-8C4B-DEC57561EE84}"/>
              </a:ext>
            </a:extLst>
          </p:cNvPr>
          <p:cNvGrpSpPr/>
          <p:nvPr/>
        </p:nvGrpSpPr>
        <p:grpSpPr>
          <a:xfrm>
            <a:off x="472778" y="376427"/>
            <a:ext cx="2253786" cy="2253786"/>
            <a:chOff x="472778" y="376427"/>
            <a:chExt cx="2253786" cy="225378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E54BC0-9DEE-4EA7-A832-A8FF720B5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78" y="376427"/>
              <a:ext cx="2253786" cy="2253786"/>
            </a:xfrm>
            <a:prstGeom prst="rect">
              <a:avLst/>
            </a:prstGeom>
          </p:spPr>
        </p:pic>
        <p:sp>
          <p:nvSpPr>
            <p:cNvPr id="25" name="Прямоугольник 19">
              <a:extLst>
                <a:ext uri="{FF2B5EF4-FFF2-40B4-BE49-F238E27FC236}">
                  <a16:creationId xmlns:a16="http://schemas.microsoft.com/office/drawing/2014/main" id="{28586375-DDD5-4402-8AE3-934D03890811}"/>
                </a:ext>
              </a:extLst>
            </p:cNvPr>
            <p:cNvSpPr/>
            <p:nvPr/>
          </p:nvSpPr>
          <p:spPr>
            <a:xfrm>
              <a:off x="815330" y="1255233"/>
              <a:ext cx="148951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ПЕНА</a:t>
              </a: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C3200D7C-6B6A-4E65-8483-6056E0C5D452}"/>
              </a:ext>
            </a:extLst>
          </p:cNvPr>
          <p:cNvGrpSpPr/>
          <p:nvPr/>
        </p:nvGrpSpPr>
        <p:grpSpPr>
          <a:xfrm>
            <a:off x="3024527" y="134821"/>
            <a:ext cx="1540806" cy="1755227"/>
            <a:chOff x="3024527" y="134821"/>
            <a:chExt cx="1540806" cy="175522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AA6FEC6-6BC5-40AA-8CA1-4D65CCDCB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2" t="8736" r="17663" b="13716"/>
            <a:stretch/>
          </p:blipFill>
          <p:spPr>
            <a:xfrm>
              <a:off x="3073414" y="134821"/>
              <a:ext cx="1443033" cy="1755227"/>
            </a:xfrm>
            <a:prstGeom prst="rect">
              <a:avLst/>
            </a:prstGeom>
          </p:spPr>
        </p:pic>
        <p:sp>
          <p:nvSpPr>
            <p:cNvPr id="26" name="Прямоугольник 19">
              <a:extLst>
                <a:ext uri="{FF2B5EF4-FFF2-40B4-BE49-F238E27FC236}">
                  <a16:creationId xmlns:a16="http://schemas.microsoft.com/office/drawing/2014/main" id="{09ECF221-B936-47AA-9D98-8DAF69677967}"/>
                </a:ext>
              </a:extLst>
            </p:cNvPr>
            <p:cNvSpPr/>
            <p:nvPr/>
          </p:nvSpPr>
          <p:spPr>
            <a:xfrm>
              <a:off x="3024527" y="753736"/>
              <a:ext cx="154080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ПАПА</a:t>
              </a: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78D2CD6-B71A-4F30-B07C-675AF0D27F2C}"/>
              </a:ext>
            </a:extLst>
          </p:cNvPr>
          <p:cNvGrpSpPr/>
          <p:nvPr/>
        </p:nvGrpSpPr>
        <p:grpSpPr>
          <a:xfrm>
            <a:off x="478760" y="3210860"/>
            <a:ext cx="1904689" cy="1399423"/>
            <a:chOff x="478760" y="3210860"/>
            <a:chExt cx="1904689" cy="139942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CB517A5-3042-4EC5-AE62-0AF9B8E22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5352" y1="36426" x2="39844" y2="48633"/>
                          <a14:backgroundMark x1="18652" y1="69922" x2="30566" y2="80566"/>
                          <a14:backgroundMark x1="24805" y1="71289" x2="34180" y2="75488"/>
                          <a14:backgroundMark x1="34180" y1="75488" x2="34277" y2="75586"/>
                          <a14:backgroundMark x1="43066" y1="77441" x2="43066" y2="77441"/>
                          <a14:backgroundMark x1="40527" y1="75586" x2="40527" y2="75586"/>
                          <a14:backgroundMark x1="49023" y1="77637" x2="49023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0" t="17540" r="15601" b="19930"/>
            <a:stretch/>
          </p:blipFill>
          <p:spPr>
            <a:xfrm>
              <a:off x="639238" y="3210860"/>
              <a:ext cx="1536621" cy="1399423"/>
            </a:xfrm>
            <a:prstGeom prst="rect">
              <a:avLst/>
            </a:prstGeom>
          </p:spPr>
        </p:pic>
        <p:sp>
          <p:nvSpPr>
            <p:cNvPr id="27" name="Прямоугольник 19">
              <a:extLst>
                <a:ext uri="{FF2B5EF4-FFF2-40B4-BE49-F238E27FC236}">
                  <a16:creationId xmlns:a16="http://schemas.microsoft.com/office/drawing/2014/main" id="{DC859293-C3FA-4CA3-8D53-4B7C19CB22D0}"/>
                </a:ext>
              </a:extLst>
            </p:cNvPr>
            <p:cNvSpPr/>
            <p:nvPr/>
          </p:nvSpPr>
          <p:spPr>
            <a:xfrm>
              <a:off x="478760" y="3641720"/>
              <a:ext cx="190468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ПАНДА</a:t>
              </a: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6EC5E8-A8DE-430F-BBC7-331421551A20}"/>
              </a:ext>
            </a:extLst>
          </p:cNvPr>
          <p:cNvGrpSpPr/>
          <p:nvPr/>
        </p:nvGrpSpPr>
        <p:grpSpPr>
          <a:xfrm>
            <a:off x="2376314" y="2147517"/>
            <a:ext cx="1785580" cy="1412001"/>
            <a:chOff x="2376314" y="2147517"/>
            <a:chExt cx="1785580" cy="141200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018EDA8-67F2-4D6C-B191-E5E33531A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89844" l="9375" r="90625">
                          <a14:foregroundMark x1="18164" y1="61914" x2="18164" y2="61914"/>
                          <a14:foregroundMark x1="16406" y1="58105" x2="16406" y2="58105"/>
                          <a14:foregroundMark x1="17188" y1="54980" x2="17188" y2="54980"/>
                          <a14:foregroundMark x1="18750" y1="50391" x2="17480" y2="50586"/>
                          <a14:foregroundMark x1="9863" y1="42188" x2="9375" y2="41992"/>
                          <a14:foregroundMark x1="50293" y1="51367" x2="58301" y2="53906"/>
                          <a14:foregroundMark x1="90625" y1="47656" x2="90625" y2="4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12261" r="6476" b="19387"/>
            <a:stretch/>
          </p:blipFill>
          <p:spPr>
            <a:xfrm>
              <a:off x="2376314" y="2147517"/>
              <a:ext cx="1785580" cy="1412001"/>
            </a:xfrm>
            <a:prstGeom prst="rect">
              <a:avLst/>
            </a:prstGeom>
          </p:spPr>
        </p:pic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id="{170BFABD-B4CA-4081-9340-DED9EDBFAF39}"/>
                </a:ext>
              </a:extLst>
            </p:cNvPr>
            <p:cNvSpPr/>
            <p:nvPr/>
          </p:nvSpPr>
          <p:spPr>
            <a:xfrm>
              <a:off x="2430252" y="2677448"/>
              <a:ext cx="162256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ПОНИ</a:t>
              </a: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598B2AF6-D759-4978-BCAD-60EF614D6836}"/>
              </a:ext>
            </a:extLst>
          </p:cNvPr>
          <p:cNvGrpSpPr/>
          <p:nvPr/>
        </p:nvGrpSpPr>
        <p:grpSpPr>
          <a:xfrm>
            <a:off x="5279252" y="217733"/>
            <a:ext cx="1763496" cy="1755228"/>
            <a:chOff x="5279252" y="217733"/>
            <a:chExt cx="1763496" cy="175522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6404DAC-D9D7-4E2F-9B94-33AA61B0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24023" y1="74902" x2="37207" y2="84570"/>
                          <a14:backgroundMark x1="36914" y1="82227" x2="37500" y2="82227"/>
                          <a14:backgroundMark x1="40918" y1="82227" x2="40918" y2="82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3" t="10380" r="17399" b="14064"/>
            <a:stretch/>
          </p:blipFill>
          <p:spPr>
            <a:xfrm rot="19111306">
              <a:off x="5376455" y="217733"/>
              <a:ext cx="1484645" cy="1755228"/>
            </a:xfrm>
            <a:prstGeom prst="rect">
              <a:avLst/>
            </a:prstGeom>
          </p:spPr>
        </p:pic>
        <p:sp>
          <p:nvSpPr>
            <p:cNvPr id="29" name="Прямоугольник 19">
              <a:extLst>
                <a:ext uri="{FF2B5EF4-FFF2-40B4-BE49-F238E27FC236}">
                  <a16:creationId xmlns:a16="http://schemas.microsoft.com/office/drawing/2014/main" id="{6B08CCBC-9166-4BEA-AC68-854D7E75D6AA}"/>
                </a:ext>
              </a:extLst>
            </p:cNvPr>
            <p:cNvSpPr/>
            <p:nvPr/>
          </p:nvSpPr>
          <p:spPr>
            <a:xfrm>
              <a:off x="5279252" y="903421"/>
              <a:ext cx="176349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ПЕСНЯ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8982EF79-1D0E-4848-9FA4-FEDEBFDDFF34}"/>
              </a:ext>
            </a:extLst>
          </p:cNvPr>
          <p:cNvGrpSpPr/>
          <p:nvPr/>
        </p:nvGrpSpPr>
        <p:grpSpPr>
          <a:xfrm>
            <a:off x="5969842" y="2525111"/>
            <a:ext cx="1643399" cy="1755227"/>
            <a:chOff x="5969842" y="2525111"/>
            <a:chExt cx="1643399" cy="175522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E52849-1335-4D21-8E70-E8202CC1C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2" t="8736" r="17663" b="13716"/>
            <a:stretch/>
          </p:blipFill>
          <p:spPr>
            <a:xfrm>
              <a:off x="6081090" y="2525111"/>
              <a:ext cx="1443033" cy="1755227"/>
            </a:xfrm>
            <a:prstGeom prst="rect">
              <a:avLst/>
            </a:prstGeom>
          </p:spPr>
        </p:pic>
        <p:sp>
          <p:nvSpPr>
            <p:cNvPr id="30" name="Прямоугольник 19">
              <a:extLst>
                <a:ext uri="{FF2B5EF4-FFF2-40B4-BE49-F238E27FC236}">
                  <a16:creationId xmlns:a16="http://schemas.microsoft.com/office/drawing/2014/main" id="{74606BF8-630E-4B34-8224-F8E17BEFCF1D}"/>
                </a:ext>
              </a:extLst>
            </p:cNvPr>
            <p:cNvSpPr/>
            <p:nvPr/>
          </p:nvSpPr>
          <p:spPr>
            <a:xfrm>
              <a:off x="5969842" y="3141130"/>
              <a:ext cx="16433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ПУМА</a:t>
              </a: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63DAA40A-17B5-454F-9F36-5356E04DCECC}"/>
              </a:ext>
            </a:extLst>
          </p:cNvPr>
          <p:cNvGrpSpPr/>
          <p:nvPr/>
        </p:nvGrpSpPr>
        <p:grpSpPr>
          <a:xfrm>
            <a:off x="7525877" y="933954"/>
            <a:ext cx="2176045" cy="1412001"/>
            <a:chOff x="7525877" y="933954"/>
            <a:chExt cx="2176045" cy="141200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F50BC2E-21B7-4578-A1C7-3D5D97AE3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89844" l="9375" r="90625">
                          <a14:foregroundMark x1="18164" y1="61914" x2="18164" y2="61914"/>
                          <a14:foregroundMark x1="16406" y1="58105" x2="16406" y2="58105"/>
                          <a14:foregroundMark x1="17188" y1="54980" x2="17188" y2="54980"/>
                          <a14:foregroundMark x1="18750" y1="50391" x2="17480" y2="50586"/>
                          <a14:foregroundMark x1="9863" y1="42188" x2="9375" y2="41992"/>
                          <a14:foregroundMark x1="50293" y1="51367" x2="58301" y2="53906"/>
                          <a14:foregroundMark x1="90625" y1="47656" x2="90625" y2="4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8" t="12261" r="6476" b="19387"/>
            <a:stretch/>
          </p:blipFill>
          <p:spPr>
            <a:xfrm>
              <a:off x="7721107" y="933954"/>
              <a:ext cx="1785580" cy="1412001"/>
            </a:xfrm>
            <a:prstGeom prst="rect">
              <a:avLst/>
            </a:prstGeom>
          </p:spPr>
        </p:pic>
        <p:sp>
          <p:nvSpPr>
            <p:cNvPr id="31" name="Прямоугольник 19">
              <a:extLst>
                <a:ext uri="{FF2B5EF4-FFF2-40B4-BE49-F238E27FC236}">
                  <a16:creationId xmlns:a16="http://schemas.microsoft.com/office/drawing/2014/main" id="{E1C498BE-6457-4C3D-86F0-2040DE779B42}"/>
                </a:ext>
              </a:extLst>
            </p:cNvPr>
            <p:cNvSpPr/>
            <p:nvPr/>
          </p:nvSpPr>
          <p:spPr>
            <a:xfrm>
              <a:off x="7525877" y="1505327"/>
              <a:ext cx="217604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ПОБЕДА</a:t>
              </a:r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EF026C4-34E2-4EEE-B946-CDB9FB2019B1}"/>
              </a:ext>
            </a:extLst>
          </p:cNvPr>
          <p:cNvGrpSpPr/>
          <p:nvPr/>
        </p:nvGrpSpPr>
        <p:grpSpPr>
          <a:xfrm>
            <a:off x="8088925" y="3796058"/>
            <a:ext cx="1484645" cy="1755228"/>
            <a:chOff x="8088925" y="3796058"/>
            <a:chExt cx="1484645" cy="175522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E0B511D-7247-4F53-A9B5-3F89BECCD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24023" y1="74902" x2="37207" y2="84570"/>
                          <a14:backgroundMark x1="36914" y1="82227" x2="37500" y2="82227"/>
                          <a14:backgroundMark x1="40918" y1="82227" x2="40918" y2="82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3" t="10380" r="17399" b="14064"/>
            <a:stretch/>
          </p:blipFill>
          <p:spPr>
            <a:xfrm rot="19111306">
              <a:off x="8088925" y="3796058"/>
              <a:ext cx="1484645" cy="1755228"/>
            </a:xfrm>
            <a:prstGeom prst="rect">
              <a:avLst/>
            </a:prstGeom>
          </p:spPr>
        </p:pic>
        <p:sp>
          <p:nvSpPr>
            <p:cNvPr id="32" name="Прямоугольник 19">
              <a:extLst>
                <a:ext uri="{FF2B5EF4-FFF2-40B4-BE49-F238E27FC236}">
                  <a16:creationId xmlns:a16="http://schemas.microsoft.com/office/drawing/2014/main" id="{7AB1F114-1F70-47A1-978D-8C1EF0BB0939}"/>
                </a:ext>
              </a:extLst>
            </p:cNvPr>
            <p:cNvSpPr/>
            <p:nvPr/>
          </p:nvSpPr>
          <p:spPr>
            <a:xfrm>
              <a:off x="8106081" y="4411161"/>
              <a:ext cx="14503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ПАРА</a:t>
              </a:r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4A8C5FA-3F60-4FE7-AA4E-50DA41FD4A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6035" y1="47559" x2="36914" y2="54590"/>
                        <a14:foregroundMark x1="31836" y1="40625" x2="37891" y2="4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7" y="3312466"/>
            <a:ext cx="3175347" cy="36805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10C2C8-871B-43EB-8F03-46971AD301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083" y="300196"/>
            <a:ext cx="3359633" cy="34227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8639284-02CC-4E3A-9734-CEC1CF4546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2" y="5947630"/>
            <a:ext cx="1033780" cy="9516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059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6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556 L 0.00039 0.00556 C 0.0026 0.0169 0.00391 0.02894 0.00729 0.03959 C 0.01354 0.05903 0.05078 0.13843 0.05443 0.14491 C 0.10951 0.24468 0.1237 0.26158 0.18346 0.34051 C 0.19974 0.36181 0.20742 0.36621 0.2237 0.39306 C 0.22943 0.40278 0.25794 0.45533 0.26732 0.47848 C 0.2694 0.4838 0.27057 0.49005 0.27253 0.4956 C 0.27695 0.5081 0.28203 0.52014 0.28646 0.53264 C 0.2918 0.54815 0.29141 0.54699 0.29349 0.55741 " pathEditMode="relative" ptsTypes="AAAAAAAA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1967 L 0.00885 0.01967 C 0.01054 0.02986 0.01159 0.04074 0.01406 0.05046 C 0.02773 0.10787 0.02005 0.05486 0.03151 0.11412 C 0.03763 0.14652 0.03776 0.1618 0.04284 0.19467 C 0.04544 0.21134 0.0487 0.22777 0.05156 0.24444 C 0.05364 0.27708 0.05898 0.36064 0.0612 0.37777 C 0.06406 0.40046 0.06627 0.42337 0.06992 0.44583 C 0.07226 0.46111 0.08789 0.52037 0.08997 0.52662 C 0.09687 0.54745 0.09453 0.53842 0.09778 0.55277 C 0.09831 0.56226 0.09857 0.57152 0.09948 0.58078 C 0.10026 0.58703 0.10403 0.60023 0.1056 0.60555 C 0.10703 0.61018 0.10872 0.61481 0.11002 0.61944 C 0.11041 0.62106 0.11094 0.6243 0.11094 0.6243 " pathEditMode="relative" ptsTypes="AAAAAAAAAAAAAA"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4491 L -0.00208 0.04491 C -0.00274 0.05093 -0.003 0.05741 -0.00391 0.06343 C -0.00573 0.07593 -0.00768 0.07431 -0.01094 0.08658 C -0.01211 0.09121 -0.0125 0.09607 -0.01354 0.1007 C -0.01432 0.1044 -0.01537 0.10787 -0.01615 0.11158 C -0.0168 0.11505 -0.0168 0.11898 -0.01784 0.12222 C -0.02123 0.1331 -0.02917 0.15324 -0.02917 0.15324 C -0.03099 0.1632 -0.03229 0.17315 -0.03451 0.18287 C -0.03555 0.18773 -0.03828 0.19144 -0.0388 0.19676 C -0.04011 0.20996 -0.03945 0.22361 -0.03971 0.23704 C -0.03607 0.34422 -0.03503 0.24537 -0.04492 0.31621 C -0.04623 0.32523 -0.04505 0.33496 -0.04583 0.34398 C -0.04675 0.35602 -0.0513 0.36667 -0.05456 0.37662 C -0.05508 0.38542 -0.05495 0.39445 -0.05625 0.40301 C -0.06224 0.44097 -0.06237 0.43935 -0.07031 0.46181 C -0.07057 0.46759 -0.07018 0.47361 -0.0711 0.47894 C -0.07162 0.48172 -0.07383 0.48264 -0.07461 0.48519 C -0.07604 0.49005 -0.07643 0.4956 -0.07721 0.5007 C -0.07565 0.51968 -0.07331 0.53102 -0.07552 0.54884 C -0.07604 0.55255 -0.07721 0.55602 -0.07813 0.55949 C -0.07839 0.57107 -0.07826 0.58241 -0.07904 0.59375 C -0.07956 0.60255 -0.07969 0.60139 -0.08242 0.60139 " pathEditMode="relative" ptsTypes="AAAAAAAAAAAAAAAAAAAAAAA">
                                      <p:cBhvr>
                                        <p:cTn id="9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204 L -0.00013 0.01204 C -0.00807 0.0213 -0.01575 0.03079 -0.0237 0.03982 C -0.02708 0.04375 -0.03125 0.04583 -0.03424 0.05069 C -0.03685 0.05486 -0.03893 0.06042 -0.04206 0.06319 C -0.06771 0.08588 -0.05417 0.05903 -0.07786 0.09421 C -0.08828 0.10949 -0.09648 0.1294 -0.10742 0.14375 C -0.11497 0.15347 -0.12305 0.16227 -0.13008 0.17315 C -0.13385 0.17894 -0.13633 0.18681 -0.13971 0.19329 C -0.14284 0.19931 -0.14609 0.20463 -0.14935 0.21042 C -0.15195 0.22546 -0.15325 0.24144 -0.15716 0.25532 C -0.16094 0.26852 -0.16732 0.2787 -0.172 0.29097 C -0.17526 0.29954 -0.17799 0.30857 -0.18073 0.31736 C -0.19427 0.36134 -0.17357 0.30671 -0.2043 0.3794 C -0.21094 0.39537 -0.21094 0.39699 -0.21823 0.4088 C -0.22279 0.4162 -0.22786 0.42292 -0.23216 0.43056 C -0.23424 0.43426 -0.23607 0.43819 -0.23828 0.44144 C -0.24049 0.44491 -0.24297 0.44745 -0.24531 0.45069 C -0.24766 0.45417 -0.24974 0.45833 -0.25221 0.46157 C -0.26823 0.48333 -0.25937 0.46806 -0.26615 0.48032 C -0.26654 0.48542 -0.26641 0.49074 -0.26706 0.49583 C -0.26732 0.49745 -0.26823 0.49884 -0.26875 0.50046 C -0.26966 0.50301 -0.27044 0.50579 -0.27148 0.5081 C -0.27409 0.51435 -0.27526 0.51435 -0.27838 0.51898 C -0.27904 0.51991 -0.27956 0.52107 -0.28008 0.52222 " pathEditMode="relative" ptsTypes="AAAAAAAAAAAAAAAAAAAAAAA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4.81481E-6 L 0.00807 -4.81481E-6 C 0.00482 0.00672 0.00208 0.01413 -0.00156 0.02014 C -0.00299 0.02246 -0.00534 0.02246 -0.00677 0.02477 C -0.01042 0.03033 -0.01276 0.03797 -0.0164 0.04329 C -0.03919 0.07755 -0.02005 0.04352 -0.03997 0.06806 C -0.0444 0.07362 -0.04792 0.08079 -0.05221 0.08681 C -0.06836 0.1095 -0.06315 0.09769 -0.07838 0.12547 C -0.11094 0.18519 -0.08633 0.1375 -0.10104 0.17663 C -0.10482 0.18681 -0.11081 0.19468 -0.11328 0.20625 C -0.11367 0.20811 -0.11614 0.22107 -0.11758 0.22477 C -0.13008 0.2551 -0.11888 0.22663 -0.12461 0.23866 C -0.13685 0.26482 -0.11992 0.2294 -0.1289 0.24954 C -0.12943 0.2507 -0.13008 0.25163 -0.1306 0.25278 " pathEditMode="relative" ptsTypes="AAAAAAAAAAAAAA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371 L 0.0082 0.00371 C -0.00951 0.01505 -0.02552 0.02708 -0.04414 0.0331 C -0.05169 0.03542 -0.05925 0.03496 -0.0668 0.03611 C -0.0724 0.03704 -0.07787 0.03796 -0.08346 0.03935 C -0.0957 0.04213 -0.10768 0.04792 -0.12005 0.04861 L -0.16537 0.05185 L -0.22214 0.05949 C -0.22409 0.06482 -0.22539 0.07107 -0.22813 0.075 C -0.23138 0.07963 -0.23581 0.08102 -0.23945 0.08449 C -0.24336 0.08773 -0.24714 0.09167 -0.25091 0.09537 C -0.25378 0.09329 -0.25664 0.09074 -0.25964 0.08912 C -0.27513 0.07986 -0.25078 0.09699 -0.26914 0.08449 C -0.27266 0.08195 -0.27969 0.07662 -0.27969 0.07662 C -0.28047 0.075 -0.28112 0.07269 -0.28229 0.07199 C -0.28451 0.0706 -0.28685 0.07107 -0.28919 0.07037 C -0.29102 0.06991 -0.29271 0.06945 -0.2944 0.06875 L -0.29701 0.07037 " pathEditMode="relative" ptsTypes="AAAAAAAAAAAAAAAAAA"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1134 L -0.00742 0.01134 C 0.03594 0.03472 -0.01198 0.01204 0.03528 0.02361 C 0.04258 0.02546 0.04974 0.03055 0.05703 0.03287 C 0.06367 0.03518 0.07044 0.03565 0.07708 0.0375 C 0.08385 0.03935 0.09049 0.04167 0.09713 0.04375 C 0.10469 0.0463 0.11224 0.04954 0.11979 0.05139 C 0.14453 0.0581 0.14245 0.05347 0.16601 0.06227 C 0.17252 0.06481 0.17877 0.06898 0.18515 0.07153 C 0.19219 0.07454 0.19922 0.07685 0.20612 0.0794 C 0.20846 0.08241 0.21094 0.08542 0.21315 0.08866 C 0.21432 0.09051 0.21523 0.09305 0.21653 0.09491 C 0.21966 0.09884 0.22304 0.10185 0.22617 0.10579 C 0.2289 0.10903 0.23125 0.11342 0.23398 0.11643 C 0.24049 0.12384 0.24739 0.12986 0.25403 0.13657 C 0.26562 0.14838 0.25898 0.14514 0.2707 0.14745 C 0.27448 0.15 0.27812 0.15347 0.28203 0.15532 C 0.29375 0.16042 0.28463 0.15579 0.29336 0.16134 C 0.29505 0.1625 0.29674 0.16389 0.29857 0.16458 C 0.30091 0.16551 0.3056 0.1662 0.3056 0.1662 " pathEditMode="relative" ptsTypes="AAAAAAAAAAAAAAAAAAAA">
                                      <p:cBhvr>
                                        <p:cTn id="1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3357 L 0.00573 0.03357 C 0.022 0.0625 -0.00625 0.01366 0.0388 0.07384 C 0.04114 0.07685 0.04336 0.08009 0.04583 0.0831 C 0.05586 0.0956 0.06185 0.10023 0.07109 0.11713 C 0.07734 0.12847 0.09414 0.16713 0.09987 0.18241 C 0.10364 0.19236 0.10664 0.20324 0.11029 0.21343 C 0.11419 0.22338 0.11901 0.23241 0.12253 0.24283 C 0.13503 0.28009 0.12982 0.26597 0.13737 0.28634 C 0.13828 0.29352 0.13841 0.30116 0.13997 0.30787 C 0.14114 0.31273 0.14375 0.31597 0.14531 0.32037 C 0.1457 0.32176 0.14557 0.32361 0.14609 0.325 C 0.14739 0.32847 0.14909 0.33125 0.15052 0.33426 C 0.15078 0.33634 0.15091 0.33866 0.1513 0.34051 C 0.15182 0.34213 0.1526 0.34352 0.15312 0.34514 C 0.15338 0.34607 0.15364 0.34722 0.15404 0.34838 " pathEditMode="relative" ptsTypes="AAAAAAAAAAAAAAAA">
                                      <p:cBhvr>
                                        <p:cTn id="1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57A091C-1FF9-4E44-B021-5530D324C52F}"/>
</file>

<file path=customXml/itemProps2.xml><?xml version="1.0" encoding="utf-8"?>
<ds:datastoreItem xmlns:ds="http://schemas.openxmlformats.org/officeDocument/2006/customXml" ds:itemID="{5BE7FD21-AACD-451C-9CF6-99E551E7C9DD}"/>
</file>

<file path=customXml/itemProps3.xml><?xml version="1.0" encoding="utf-8"?>
<ds:datastoreItem xmlns:ds="http://schemas.openxmlformats.org/officeDocument/2006/customXml" ds:itemID="{AD44AF67-E4D3-4060-BC74-65FB5F3359A2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2026-02-27T19:08:36Z</dcterms:created>
  <dcterms:modified xsi:type="dcterms:W3CDTF">2026-02-27T20:05:27Z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