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8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133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941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382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655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77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05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83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266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521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1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26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117" Type="http://schemas.openxmlformats.org/officeDocument/2006/relationships/image" Target="../media/image116.png"/><Relationship Id="rId21" Type="http://schemas.openxmlformats.org/officeDocument/2006/relationships/image" Target="../media/image20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63" Type="http://schemas.openxmlformats.org/officeDocument/2006/relationships/image" Target="../media/image62.png"/><Relationship Id="rId68" Type="http://schemas.openxmlformats.org/officeDocument/2006/relationships/image" Target="../media/image67.png"/><Relationship Id="rId84" Type="http://schemas.openxmlformats.org/officeDocument/2006/relationships/image" Target="../media/image83.png"/><Relationship Id="rId89" Type="http://schemas.openxmlformats.org/officeDocument/2006/relationships/image" Target="../media/image88.png"/><Relationship Id="rId112" Type="http://schemas.openxmlformats.org/officeDocument/2006/relationships/image" Target="../media/image111.png"/><Relationship Id="rId16" Type="http://schemas.openxmlformats.org/officeDocument/2006/relationships/image" Target="../media/image15.png"/><Relationship Id="rId107" Type="http://schemas.openxmlformats.org/officeDocument/2006/relationships/image" Target="../media/image106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66" Type="http://schemas.openxmlformats.org/officeDocument/2006/relationships/image" Target="../media/image65.png"/><Relationship Id="rId74" Type="http://schemas.openxmlformats.org/officeDocument/2006/relationships/image" Target="../media/image73.png"/><Relationship Id="rId79" Type="http://schemas.openxmlformats.org/officeDocument/2006/relationships/image" Target="../media/image78.png"/><Relationship Id="rId87" Type="http://schemas.openxmlformats.org/officeDocument/2006/relationships/image" Target="../media/image86.png"/><Relationship Id="rId102" Type="http://schemas.openxmlformats.org/officeDocument/2006/relationships/image" Target="../media/image101.png"/><Relationship Id="rId110" Type="http://schemas.openxmlformats.org/officeDocument/2006/relationships/image" Target="../media/image109.png"/><Relationship Id="rId115" Type="http://schemas.openxmlformats.org/officeDocument/2006/relationships/image" Target="../media/image114.png"/><Relationship Id="rId5" Type="http://schemas.openxmlformats.org/officeDocument/2006/relationships/image" Target="../media/image4.png"/><Relationship Id="rId61" Type="http://schemas.openxmlformats.org/officeDocument/2006/relationships/image" Target="../media/image60.png"/><Relationship Id="rId82" Type="http://schemas.openxmlformats.org/officeDocument/2006/relationships/image" Target="../media/image81.png"/><Relationship Id="rId90" Type="http://schemas.openxmlformats.org/officeDocument/2006/relationships/image" Target="../media/image89.png"/><Relationship Id="rId95" Type="http://schemas.openxmlformats.org/officeDocument/2006/relationships/image" Target="../media/image94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64" Type="http://schemas.openxmlformats.org/officeDocument/2006/relationships/image" Target="../media/image63.png"/><Relationship Id="rId69" Type="http://schemas.openxmlformats.org/officeDocument/2006/relationships/image" Target="../media/image68.png"/><Relationship Id="rId77" Type="http://schemas.openxmlformats.org/officeDocument/2006/relationships/image" Target="../media/image76.png"/><Relationship Id="rId100" Type="http://schemas.openxmlformats.org/officeDocument/2006/relationships/image" Target="../media/image99.png"/><Relationship Id="rId105" Type="http://schemas.openxmlformats.org/officeDocument/2006/relationships/image" Target="../media/image104.png"/><Relationship Id="rId113" Type="http://schemas.openxmlformats.org/officeDocument/2006/relationships/image" Target="../media/image112.png"/><Relationship Id="rId118" Type="http://schemas.openxmlformats.org/officeDocument/2006/relationships/image" Target="../media/image117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72" Type="http://schemas.openxmlformats.org/officeDocument/2006/relationships/image" Target="../media/image71.png"/><Relationship Id="rId80" Type="http://schemas.openxmlformats.org/officeDocument/2006/relationships/image" Target="../media/image79.png"/><Relationship Id="rId85" Type="http://schemas.openxmlformats.org/officeDocument/2006/relationships/image" Target="../media/image84.png"/><Relationship Id="rId93" Type="http://schemas.openxmlformats.org/officeDocument/2006/relationships/image" Target="../media/image92.png"/><Relationship Id="rId98" Type="http://schemas.openxmlformats.org/officeDocument/2006/relationships/image" Target="../media/image9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67" Type="http://schemas.openxmlformats.org/officeDocument/2006/relationships/image" Target="../media/image66.png"/><Relationship Id="rId103" Type="http://schemas.openxmlformats.org/officeDocument/2006/relationships/image" Target="../media/image102.png"/><Relationship Id="rId108" Type="http://schemas.openxmlformats.org/officeDocument/2006/relationships/image" Target="../media/image107.png"/><Relationship Id="rId116" Type="http://schemas.openxmlformats.org/officeDocument/2006/relationships/image" Target="../media/image11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62" Type="http://schemas.openxmlformats.org/officeDocument/2006/relationships/image" Target="../media/image61.png"/><Relationship Id="rId70" Type="http://schemas.openxmlformats.org/officeDocument/2006/relationships/image" Target="../media/image69.png"/><Relationship Id="rId75" Type="http://schemas.openxmlformats.org/officeDocument/2006/relationships/image" Target="../media/image74.png"/><Relationship Id="rId83" Type="http://schemas.openxmlformats.org/officeDocument/2006/relationships/image" Target="../media/image82.png"/><Relationship Id="rId88" Type="http://schemas.openxmlformats.org/officeDocument/2006/relationships/image" Target="../media/image87.png"/><Relationship Id="rId91" Type="http://schemas.openxmlformats.org/officeDocument/2006/relationships/image" Target="../media/image90.png"/><Relationship Id="rId96" Type="http://schemas.openxmlformats.org/officeDocument/2006/relationships/image" Target="../media/image95.png"/><Relationship Id="rId111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6" Type="http://schemas.openxmlformats.org/officeDocument/2006/relationships/image" Target="../media/image105.png"/><Relationship Id="rId114" Type="http://schemas.openxmlformats.org/officeDocument/2006/relationships/image" Target="../media/image113.png"/><Relationship Id="rId119" Type="http://schemas.openxmlformats.org/officeDocument/2006/relationships/image" Target="../media/image118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Relationship Id="rId65" Type="http://schemas.openxmlformats.org/officeDocument/2006/relationships/image" Target="../media/image64.png"/><Relationship Id="rId73" Type="http://schemas.openxmlformats.org/officeDocument/2006/relationships/image" Target="../media/image72.png"/><Relationship Id="rId78" Type="http://schemas.openxmlformats.org/officeDocument/2006/relationships/image" Target="../media/image77.png"/><Relationship Id="rId81" Type="http://schemas.openxmlformats.org/officeDocument/2006/relationships/image" Target="../media/image80.png"/><Relationship Id="rId86" Type="http://schemas.openxmlformats.org/officeDocument/2006/relationships/image" Target="../media/image85.png"/><Relationship Id="rId94" Type="http://schemas.openxmlformats.org/officeDocument/2006/relationships/image" Target="../media/image93.png"/><Relationship Id="rId99" Type="http://schemas.openxmlformats.org/officeDocument/2006/relationships/image" Target="../media/image98.png"/><Relationship Id="rId101" Type="http://schemas.openxmlformats.org/officeDocument/2006/relationships/image" Target="../media/image10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Relationship Id="rId109" Type="http://schemas.openxmlformats.org/officeDocument/2006/relationships/image" Target="../media/image108.png"/><Relationship Id="rId34" Type="http://schemas.openxmlformats.org/officeDocument/2006/relationships/image" Target="../media/image33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6" Type="http://schemas.openxmlformats.org/officeDocument/2006/relationships/image" Target="../media/image75.png"/><Relationship Id="rId97" Type="http://schemas.openxmlformats.org/officeDocument/2006/relationships/image" Target="../media/image96.png"/><Relationship Id="rId104" Type="http://schemas.openxmlformats.org/officeDocument/2006/relationships/image" Target="../media/image103.png"/><Relationship Id="rId120" Type="http://schemas.openxmlformats.org/officeDocument/2006/relationships/image" Target="../media/image119.png"/><Relationship Id="rId7" Type="http://schemas.openxmlformats.org/officeDocument/2006/relationships/image" Target="../media/image6.png"/><Relationship Id="rId71" Type="http://schemas.openxmlformats.org/officeDocument/2006/relationships/image" Target="../media/image70.png"/><Relationship Id="rId92" Type="http://schemas.openxmlformats.org/officeDocument/2006/relationships/image" Target="../media/image91.png"/><Relationship Id="rId2" Type="http://schemas.openxmlformats.org/officeDocument/2006/relationships/image" Target="../media/image1.jpe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2" y="-1628"/>
            <a:ext cx="12270965" cy="702595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7" y="5996955"/>
            <a:ext cx="846400" cy="76837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239" y="3750538"/>
            <a:ext cx="2805053" cy="2805053"/>
          </a:xfrm>
          <a:prstGeom prst="rect">
            <a:avLst/>
          </a:prstGeom>
        </p:spPr>
      </p:pic>
      <p:grpSp>
        <p:nvGrpSpPr>
          <p:cNvPr id="62" name="Группа 61"/>
          <p:cNvGrpSpPr/>
          <p:nvPr/>
        </p:nvGrpSpPr>
        <p:grpSpPr>
          <a:xfrm>
            <a:off x="4478444" y="2030902"/>
            <a:ext cx="4140000" cy="4140000"/>
            <a:chOff x="4387339" y="2610281"/>
            <a:chExt cx="4140000" cy="4140000"/>
          </a:xfrm>
        </p:grpSpPr>
        <p:grpSp>
          <p:nvGrpSpPr>
            <p:cNvPr id="58" name="Группа 57"/>
            <p:cNvGrpSpPr/>
            <p:nvPr/>
          </p:nvGrpSpPr>
          <p:grpSpPr>
            <a:xfrm>
              <a:off x="4387339" y="2610281"/>
              <a:ext cx="4140000" cy="4140000"/>
              <a:chOff x="4452455" y="2544319"/>
              <a:chExt cx="4140000" cy="4140000"/>
            </a:xfrm>
          </p:grpSpPr>
          <p:sp>
            <p:nvSpPr>
              <p:cNvPr id="49" name="Овал 48"/>
              <p:cNvSpPr/>
              <p:nvPr/>
            </p:nvSpPr>
            <p:spPr>
              <a:xfrm>
                <a:off x="4452455" y="2544319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35362">
                <a:off x="6554062" y="2849335"/>
                <a:ext cx="1569684" cy="1569684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554462">
                <a:off x="5163678" y="2737492"/>
                <a:ext cx="1523603" cy="1523603"/>
              </a:xfrm>
              <a:prstGeom prst="rect">
                <a:avLst/>
              </a:prstGeom>
            </p:spPr>
          </p:pic>
          <p:pic>
            <p:nvPicPr>
              <p:cNvPr id="51" name="Рисунок 5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30293">
                <a:off x="4611669" y="3893824"/>
                <a:ext cx="1089875" cy="1634813"/>
              </a:xfrm>
              <a:prstGeom prst="rect">
                <a:avLst/>
              </a:prstGeom>
            </p:spPr>
          </p:pic>
          <p:pic>
            <p:nvPicPr>
              <p:cNvPr id="53" name="Рисунок 5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82548">
                <a:off x="6927012" y="4275911"/>
                <a:ext cx="1548000" cy="1548000"/>
              </a:xfrm>
              <a:prstGeom prst="rect">
                <a:avLst/>
              </a:prstGeom>
            </p:spPr>
          </p:pic>
          <p:pic>
            <p:nvPicPr>
              <p:cNvPr id="55" name="Рисунок 5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3473" y="5295538"/>
                <a:ext cx="1332000" cy="1332000"/>
              </a:xfrm>
              <a:prstGeom prst="rect">
                <a:avLst/>
              </a:prstGeom>
            </p:spPr>
          </p:pic>
        </p:grp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990" y="4188633"/>
              <a:ext cx="1217381" cy="1217381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338444" y="704136"/>
            <a:ext cx="4140000" cy="4140000"/>
            <a:chOff x="338444" y="704136"/>
            <a:chExt cx="4140000" cy="4140000"/>
          </a:xfrm>
        </p:grpSpPr>
        <p:grpSp>
          <p:nvGrpSpPr>
            <p:cNvPr id="57" name="Группа 56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2" name="Овал 1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5866" y="841166"/>
                <a:ext cx="1707298" cy="1707298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37316" y="2521413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7915" y="2559694"/>
                <a:ext cx="1168186" cy="1168186"/>
              </a:xfrm>
              <a:prstGeom prst="rect">
                <a:avLst/>
              </a:prstGeom>
            </p:spPr>
          </p:pic>
          <p:pic>
            <p:nvPicPr>
              <p:cNvPr id="54" name="Рисунок 5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767714" y="1088429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56" name="Рисунок 55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5927" y="3481549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247" y="2255935"/>
              <a:ext cx="1315709" cy="1315709"/>
            </a:xfrm>
            <a:prstGeom prst="rect">
              <a:avLst/>
            </a:prstGeom>
          </p:spPr>
        </p:pic>
      </p:grpSp>
      <p:sp>
        <p:nvSpPr>
          <p:cNvPr id="36" name="Кольцо 35"/>
          <p:cNvSpPr/>
          <p:nvPr/>
        </p:nvSpPr>
        <p:spPr>
          <a:xfrm>
            <a:off x="1173907" y="1056476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Кольцо 62"/>
          <p:cNvSpPr/>
          <p:nvPr/>
        </p:nvSpPr>
        <p:spPr>
          <a:xfrm>
            <a:off x="7081991" y="2495722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84" name="Группа 83"/>
          <p:cNvGrpSpPr/>
          <p:nvPr/>
        </p:nvGrpSpPr>
        <p:grpSpPr>
          <a:xfrm>
            <a:off x="369156" y="693546"/>
            <a:ext cx="4140000" cy="4140000"/>
            <a:chOff x="4387339" y="2610281"/>
            <a:chExt cx="4140000" cy="4140000"/>
          </a:xfrm>
        </p:grpSpPr>
        <p:grpSp>
          <p:nvGrpSpPr>
            <p:cNvPr id="85" name="Группа 84"/>
            <p:cNvGrpSpPr/>
            <p:nvPr/>
          </p:nvGrpSpPr>
          <p:grpSpPr>
            <a:xfrm>
              <a:off x="4387339" y="2610281"/>
              <a:ext cx="4140000" cy="4140000"/>
              <a:chOff x="4452455" y="2544319"/>
              <a:chExt cx="4140000" cy="4140000"/>
            </a:xfrm>
          </p:grpSpPr>
          <p:sp>
            <p:nvSpPr>
              <p:cNvPr id="87" name="Овал 86"/>
              <p:cNvSpPr/>
              <p:nvPr/>
            </p:nvSpPr>
            <p:spPr>
              <a:xfrm>
                <a:off x="4452455" y="2544319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8" name="Рисунок 87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35362">
                <a:off x="6685920" y="3007464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89" name="Рисунок 88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71151">
                <a:off x="5337222" y="2782177"/>
                <a:ext cx="1293423" cy="1293423"/>
              </a:xfrm>
              <a:prstGeom prst="rect">
                <a:avLst/>
              </a:prstGeom>
            </p:spPr>
          </p:pic>
          <p:pic>
            <p:nvPicPr>
              <p:cNvPr id="90" name="Рисунок 89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30293">
                <a:off x="4716392" y="4028430"/>
                <a:ext cx="1202114" cy="1202114"/>
              </a:xfrm>
              <a:prstGeom prst="rect">
                <a:avLst/>
              </a:prstGeom>
            </p:spPr>
          </p:pic>
          <p:pic>
            <p:nvPicPr>
              <p:cNvPr id="91" name="Рисунок 90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029987">
                <a:off x="7234097" y="4612623"/>
                <a:ext cx="1174226" cy="1174226"/>
              </a:xfrm>
              <a:prstGeom prst="rect">
                <a:avLst/>
              </a:prstGeom>
            </p:spPr>
          </p:pic>
          <p:pic>
            <p:nvPicPr>
              <p:cNvPr id="92" name="Рисунок 91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7551" y="5215134"/>
                <a:ext cx="1332000" cy="1332000"/>
              </a:xfrm>
              <a:prstGeom prst="rect">
                <a:avLst/>
              </a:prstGeom>
            </p:spPr>
          </p:pic>
        </p:grpSp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3313" y="4178174"/>
              <a:ext cx="1367373" cy="1367373"/>
            </a:xfrm>
            <a:prstGeom prst="rect">
              <a:avLst/>
            </a:prstGeom>
          </p:spPr>
        </p:pic>
      </p:grpSp>
      <p:grpSp>
        <p:nvGrpSpPr>
          <p:cNvPr id="93" name="Группа 92"/>
          <p:cNvGrpSpPr/>
          <p:nvPr/>
        </p:nvGrpSpPr>
        <p:grpSpPr>
          <a:xfrm>
            <a:off x="4514268" y="2019342"/>
            <a:ext cx="4140000" cy="4140000"/>
            <a:chOff x="4387339" y="2610281"/>
            <a:chExt cx="4140000" cy="4140000"/>
          </a:xfrm>
        </p:grpSpPr>
        <p:grpSp>
          <p:nvGrpSpPr>
            <p:cNvPr id="94" name="Группа 93"/>
            <p:cNvGrpSpPr/>
            <p:nvPr/>
          </p:nvGrpSpPr>
          <p:grpSpPr>
            <a:xfrm>
              <a:off x="4387339" y="2610281"/>
              <a:ext cx="4140000" cy="4140000"/>
              <a:chOff x="4452455" y="2544319"/>
              <a:chExt cx="4140000" cy="4140000"/>
            </a:xfrm>
          </p:grpSpPr>
          <p:sp>
            <p:nvSpPr>
              <p:cNvPr id="96" name="Овал 95"/>
              <p:cNvSpPr/>
              <p:nvPr/>
            </p:nvSpPr>
            <p:spPr>
              <a:xfrm>
                <a:off x="4452455" y="2544319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7" name="Рисунок 96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5546" y="2826157"/>
                <a:ext cx="1456763" cy="1456763"/>
              </a:xfrm>
              <a:prstGeom prst="rect">
                <a:avLst/>
              </a:prstGeom>
            </p:spPr>
          </p:pic>
          <p:pic>
            <p:nvPicPr>
              <p:cNvPr id="98" name="Рисунок 97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281122">
                <a:off x="5385056" y="2787013"/>
                <a:ext cx="1137528" cy="1137528"/>
              </a:xfrm>
              <a:prstGeom prst="rect">
                <a:avLst/>
              </a:prstGeom>
            </p:spPr>
          </p:pic>
          <p:pic>
            <p:nvPicPr>
              <p:cNvPr id="99" name="Рисунок 98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30293">
                <a:off x="4541401" y="4165927"/>
                <a:ext cx="1202114" cy="1202114"/>
              </a:xfrm>
              <a:prstGeom prst="rect">
                <a:avLst/>
              </a:prstGeom>
            </p:spPr>
          </p:pic>
          <p:pic>
            <p:nvPicPr>
              <p:cNvPr id="100" name="Рисунок 99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82548">
                <a:off x="6874985" y="4341823"/>
                <a:ext cx="1472251" cy="1472251"/>
              </a:xfrm>
              <a:prstGeom prst="rect">
                <a:avLst/>
              </a:prstGeom>
            </p:spPr>
          </p:pic>
          <p:pic>
            <p:nvPicPr>
              <p:cNvPr id="101" name="Рисунок 100"/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9443" y="5251650"/>
                <a:ext cx="1332000" cy="1332000"/>
              </a:xfrm>
              <a:prstGeom prst="rect">
                <a:avLst/>
              </a:prstGeom>
            </p:spPr>
          </p:pic>
        </p:grpSp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7545" y="4081471"/>
              <a:ext cx="1217381" cy="1217381"/>
            </a:xfrm>
            <a:prstGeom prst="rect">
              <a:avLst/>
            </a:prstGeom>
          </p:spPr>
        </p:pic>
      </p:grpSp>
      <p:sp>
        <p:nvSpPr>
          <p:cNvPr id="104" name="Кольцо 103"/>
          <p:cNvSpPr/>
          <p:nvPr/>
        </p:nvSpPr>
        <p:spPr>
          <a:xfrm>
            <a:off x="1238764" y="3562098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3" name="Кольцо 102"/>
          <p:cNvSpPr/>
          <p:nvPr/>
        </p:nvSpPr>
        <p:spPr>
          <a:xfrm>
            <a:off x="7438152" y="3695011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41" name="Группа 140"/>
          <p:cNvGrpSpPr/>
          <p:nvPr/>
        </p:nvGrpSpPr>
        <p:grpSpPr>
          <a:xfrm>
            <a:off x="4495249" y="2040873"/>
            <a:ext cx="4140000" cy="4227345"/>
            <a:chOff x="338444" y="704136"/>
            <a:chExt cx="4140000" cy="4227345"/>
          </a:xfrm>
        </p:grpSpPr>
        <p:grpSp>
          <p:nvGrpSpPr>
            <p:cNvPr id="142" name="Группа 141"/>
            <p:cNvGrpSpPr/>
            <p:nvPr/>
          </p:nvGrpSpPr>
          <p:grpSpPr>
            <a:xfrm>
              <a:off x="338444" y="704136"/>
              <a:ext cx="4140000" cy="4227345"/>
              <a:chOff x="447287" y="625271"/>
              <a:chExt cx="4140000" cy="4227345"/>
            </a:xfrm>
          </p:grpSpPr>
          <p:sp>
            <p:nvSpPr>
              <p:cNvPr id="144" name="Овал 143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5" name="Рисунок 144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1822" y="1035257"/>
                <a:ext cx="1277352" cy="1277352"/>
              </a:xfrm>
              <a:prstGeom prst="rect">
                <a:avLst/>
              </a:prstGeom>
            </p:spPr>
          </p:pic>
          <p:pic>
            <p:nvPicPr>
              <p:cNvPr id="146" name="Рисунок 14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036426" y="2456312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47" name="Рисунок 146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07" y="251135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48" name="Рисунок 147"/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703331" y="1088430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149" name="Рисунок 148"/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7481" y="3481549"/>
                <a:ext cx="1371067" cy="1371067"/>
              </a:xfrm>
              <a:prstGeom prst="rect">
                <a:avLst/>
              </a:prstGeom>
            </p:spPr>
          </p:pic>
        </p:grpSp>
        <p:pic>
          <p:nvPicPr>
            <p:cNvPr id="143" name="Рисунок 142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363" y="2405389"/>
              <a:ext cx="1248310" cy="1248310"/>
            </a:xfrm>
            <a:prstGeom prst="rect">
              <a:avLst/>
            </a:prstGeom>
          </p:spPr>
        </p:pic>
      </p:grpSp>
      <p:grpSp>
        <p:nvGrpSpPr>
          <p:cNvPr id="150" name="Группа 149"/>
          <p:cNvGrpSpPr/>
          <p:nvPr/>
        </p:nvGrpSpPr>
        <p:grpSpPr>
          <a:xfrm>
            <a:off x="348654" y="707880"/>
            <a:ext cx="4140000" cy="4384689"/>
            <a:chOff x="338444" y="704136"/>
            <a:chExt cx="4140000" cy="4384689"/>
          </a:xfrm>
        </p:grpSpPr>
        <p:grpSp>
          <p:nvGrpSpPr>
            <p:cNvPr id="151" name="Группа 150"/>
            <p:cNvGrpSpPr/>
            <p:nvPr/>
          </p:nvGrpSpPr>
          <p:grpSpPr>
            <a:xfrm>
              <a:off x="338444" y="704136"/>
              <a:ext cx="4140000" cy="4384689"/>
              <a:chOff x="447287" y="625271"/>
              <a:chExt cx="4140000" cy="4384689"/>
            </a:xfrm>
          </p:grpSpPr>
          <p:sp>
            <p:nvSpPr>
              <p:cNvPr id="153" name="Овал 152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54" name="Рисунок 153"/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6262" y="1109834"/>
                <a:ext cx="1329085" cy="1329085"/>
              </a:xfrm>
              <a:prstGeom prst="rect">
                <a:avLst/>
              </a:prstGeom>
            </p:spPr>
          </p:pic>
          <p:pic>
            <p:nvPicPr>
              <p:cNvPr id="155" name="Рисунок 154"/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36902" y="2611600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56" name="Рисунок 155"/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511" y="2539359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57" name="Рисунок 156"/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862454" y="1144433"/>
                <a:ext cx="1175856" cy="1175856"/>
              </a:xfrm>
              <a:prstGeom prst="rect">
                <a:avLst/>
              </a:prstGeom>
            </p:spPr>
          </p:pic>
          <p:pic>
            <p:nvPicPr>
              <p:cNvPr id="158" name="Рисунок 157"/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2993" y="3415671"/>
                <a:ext cx="1594289" cy="1594289"/>
              </a:xfrm>
              <a:prstGeom prst="rect">
                <a:avLst/>
              </a:prstGeom>
            </p:spPr>
          </p:pic>
        </p:grpSp>
        <p:pic>
          <p:nvPicPr>
            <p:cNvPr id="152" name="Рисунок 151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7675" y="2256820"/>
              <a:ext cx="1315709" cy="1315709"/>
            </a:xfrm>
            <a:prstGeom prst="rect">
              <a:avLst/>
            </a:prstGeom>
          </p:spPr>
        </p:pic>
      </p:grpSp>
      <p:sp>
        <p:nvSpPr>
          <p:cNvPr id="160" name="Кольцо 159"/>
          <p:cNvSpPr/>
          <p:nvPr/>
        </p:nvSpPr>
        <p:spPr>
          <a:xfrm>
            <a:off x="1074828" y="1070072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Кольцо 37"/>
          <p:cNvSpPr/>
          <p:nvPr/>
        </p:nvSpPr>
        <p:spPr>
          <a:xfrm>
            <a:off x="4621880" y="3771977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61" name="Группа 160"/>
          <p:cNvGrpSpPr/>
          <p:nvPr/>
        </p:nvGrpSpPr>
        <p:grpSpPr>
          <a:xfrm>
            <a:off x="4490530" y="2020330"/>
            <a:ext cx="4140000" cy="4287975"/>
            <a:chOff x="338444" y="704136"/>
            <a:chExt cx="4140000" cy="4287975"/>
          </a:xfrm>
        </p:grpSpPr>
        <p:grpSp>
          <p:nvGrpSpPr>
            <p:cNvPr id="162" name="Группа 161"/>
            <p:cNvGrpSpPr/>
            <p:nvPr/>
          </p:nvGrpSpPr>
          <p:grpSpPr>
            <a:xfrm>
              <a:off x="338444" y="704136"/>
              <a:ext cx="4140000" cy="4287975"/>
              <a:chOff x="447287" y="625271"/>
              <a:chExt cx="4140000" cy="4287975"/>
            </a:xfrm>
          </p:grpSpPr>
          <p:sp>
            <p:nvSpPr>
              <p:cNvPr id="164" name="Овал 163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65" name="Рисунок 164"/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0957" y="989938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66" name="Рисунок 165"/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026331" y="2525412"/>
                <a:ext cx="1516790" cy="1516790"/>
              </a:xfrm>
              <a:prstGeom prst="rect">
                <a:avLst/>
              </a:prstGeom>
            </p:spPr>
          </p:pic>
          <p:pic>
            <p:nvPicPr>
              <p:cNvPr id="167" name="Рисунок 166"/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41" y="2502803"/>
                <a:ext cx="1360228" cy="1360228"/>
              </a:xfrm>
              <a:prstGeom prst="rect">
                <a:avLst/>
              </a:prstGeom>
            </p:spPr>
          </p:pic>
          <p:pic>
            <p:nvPicPr>
              <p:cNvPr id="168" name="Рисунок 167"/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717893" y="954254"/>
                <a:ext cx="1394837" cy="1394837"/>
              </a:xfrm>
              <a:prstGeom prst="rect">
                <a:avLst/>
              </a:prstGeom>
            </p:spPr>
          </p:pic>
          <p:pic>
            <p:nvPicPr>
              <p:cNvPr id="169" name="Рисунок 168"/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0195" y="3508195"/>
                <a:ext cx="1405051" cy="1405051"/>
              </a:xfrm>
              <a:prstGeom prst="rect">
                <a:avLst/>
              </a:prstGeom>
            </p:spPr>
          </p:pic>
        </p:grpSp>
        <p:pic>
          <p:nvPicPr>
            <p:cNvPr id="163" name="Рисунок 162"/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139" y="2209592"/>
              <a:ext cx="1315709" cy="1315709"/>
            </a:xfrm>
            <a:prstGeom prst="rect">
              <a:avLst/>
            </a:prstGeom>
          </p:spPr>
        </p:pic>
      </p:grpSp>
      <p:grpSp>
        <p:nvGrpSpPr>
          <p:cNvPr id="132" name="Группа 131"/>
          <p:cNvGrpSpPr/>
          <p:nvPr/>
        </p:nvGrpSpPr>
        <p:grpSpPr>
          <a:xfrm>
            <a:off x="328783" y="663482"/>
            <a:ext cx="4140000" cy="4140000"/>
            <a:chOff x="338444" y="704136"/>
            <a:chExt cx="4140000" cy="4140000"/>
          </a:xfrm>
        </p:grpSpPr>
        <p:grpSp>
          <p:nvGrpSpPr>
            <p:cNvPr id="133" name="Группа 132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135" name="Овал 134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6" name="Рисунок 135"/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099" y="1071360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37" name="Рисунок 136"/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036426" y="2456312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38" name="Рисунок 137"/>
              <p:cNvPicPr>
                <a:picLocks noChangeAspect="1"/>
              </p:cNvPicPr>
              <p:nvPr/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886" y="2485211"/>
                <a:ext cx="1444574" cy="1444574"/>
              </a:xfrm>
              <a:prstGeom prst="rect">
                <a:avLst/>
              </a:prstGeom>
            </p:spPr>
          </p:pic>
          <p:pic>
            <p:nvPicPr>
              <p:cNvPr id="139" name="Рисунок 138"/>
              <p:cNvPicPr>
                <a:picLocks noChangeAspect="1"/>
              </p:cNvPicPr>
              <p:nvPr/>
            </p:nvPicPr>
            <p:blipFill>
              <a:blip r:embed="rId4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539861" y="873141"/>
                <a:ext cx="1527257" cy="1527257"/>
              </a:xfrm>
              <a:prstGeom prst="rect">
                <a:avLst/>
              </a:prstGeom>
            </p:spPr>
          </p:pic>
          <p:pic>
            <p:nvPicPr>
              <p:cNvPr id="140" name="Рисунок 139"/>
              <p:cNvPicPr>
                <a:picLocks noChangeAspect="1"/>
              </p:cNvPicPr>
              <p:nvPr/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0977" y="3405986"/>
                <a:ext cx="1319616" cy="1319616"/>
              </a:xfrm>
              <a:prstGeom prst="rect">
                <a:avLst/>
              </a:prstGeom>
            </p:spPr>
          </p:pic>
        </p:grpSp>
        <p:pic>
          <p:nvPicPr>
            <p:cNvPr id="134" name="Рисунок 133"/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045" y="2236928"/>
              <a:ext cx="1315709" cy="1315709"/>
            </a:xfrm>
            <a:prstGeom prst="rect">
              <a:avLst/>
            </a:prstGeom>
          </p:spPr>
        </p:pic>
      </p:grpSp>
      <p:sp>
        <p:nvSpPr>
          <p:cNvPr id="159" name="Кольцо 158"/>
          <p:cNvSpPr/>
          <p:nvPr/>
        </p:nvSpPr>
        <p:spPr>
          <a:xfrm>
            <a:off x="3075835" y="1391567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2" name="Кольцо 101"/>
          <p:cNvSpPr/>
          <p:nvPr/>
        </p:nvSpPr>
        <p:spPr>
          <a:xfrm>
            <a:off x="4737094" y="3815857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4499091" y="2050595"/>
            <a:ext cx="4140000" cy="4140000"/>
            <a:chOff x="338444" y="704136"/>
            <a:chExt cx="4140000" cy="4140000"/>
          </a:xfrm>
        </p:grpSpPr>
        <p:grpSp>
          <p:nvGrpSpPr>
            <p:cNvPr id="76" name="Группа 75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78" name="Овал 77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9" name="Рисунок 78"/>
              <p:cNvPicPr>
                <a:picLocks noChangeAspect="1"/>
              </p:cNvPicPr>
              <p:nvPr/>
            </p:nvPicPr>
            <p:blipFill>
              <a:blip r:embed="rId5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8186" y="1065544"/>
                <a:ext cx="1100780" cy="1100780"/>
              </a:xfrm>
              <a:prstGeom prst="rect">
                <a:avLst/>
              </a:prstGeom>
            </p:spPr>
          </p:pic>
          <p:pic>
            <p:nvPicPr>
              <p:cNvPr id="80" name="Рисунок 7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079581">
                <a:off x="2999749" y="2549444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81" name="Рисунок 80"/>
              <p:cNvPicPr>
                <a:picLocks noChangeAspect="1"/>
              </p:cNvPicPr>
              <p:nvPr/>
            </p:nvPicPr>
            <p:blipFill>
              <a:blip r:embed="rId5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41" y="2502803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82" name="Рисунок 81"/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396750">
                <a:off x="2728032" y="924913"/>
                <a:ext cx="1206024" cy="1224000"/>
              </a:xfrm>
              <a:prstGeom prst="rect">
                <a:avLst/>
              </a:prstGeom>
            </p:spPr>
          </p:pic>
          <p:pic>
            <p:nvPicPr>
              <p:cNvPr id="83" name="Рисунок 82"/>
              <p:cNvPicPr>
                <a:picLocks noChangeAspect="1"/>
              </p:cNvPicPr>
              <p:nvPr/>
            </p:nvPicPr>
            <p:blipFill>
              <a:blip r:embed="rId5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5927" y="3481549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77" name="Рисунок 76"/>
            <p:cNvPicPr>
              <a:picLocks noChangeAspect="1"/>
            </p:cNvPicPr>
            <p:nvPr/>
          </p:nvPicPr>
          <p:blipFill rotWithShape="1"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0" r="7322"/>
            <a:stretch/>
          </p:blipFill>
          <p:spPr>
            <a:xfrm>
              <a:off x="1893268" y="2101622"/>
              <a:ext cx="1161288" cy="1388127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343619" y="710959"/>
            <a:ext cx="4140000" cy="4140000"/>
            <a:chOff x="338444" y="704136"/>
            <a:chExt cx="4140000" cy="4140000"/>
          </a:xfrm>
        </p:grpSpPr>
        <p:grpSp>
          <p:nvGrpSpPr>
            <p:cNvPr id="67" name="Группа 66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69" name="Овал 68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0" name="Рисунок 69"/>
              <p:cNvPicPr>
                <a:picLocks noChangeAspect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1878" y="1074681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71" name="Рисунок 70"/>
              <p:cNvPicPr>
                <a:picLocks noChangeAspect="1"/>
              </p:cNvPicPr>
              <p:nvPr/>
            </p:nvPicPr>
            <p:blipFill rotWithShape="1">
              <a:blip r:embed="rId5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03" r="11570"/>
              <a:stretch/>
            </p:blipFill>
            <p:spPr>
              <a:xfrm rot="435446">
                <a:off x="3109693" y="2364909"/>
                <a:ext cx="1214534" cy="1546659"/>
              </a:xfrm>
              <a:prstGeom prst="rect">
                <a:avLst/>
              </a:prstGeom>
            </p:spPr>
          </p:pic>
          <p:pic>
            <p:nvPicPr>
              <p:cNvPr id="72" name="Рисунок 71"/>
              <p:cNvPicPr>
                <a:picLocks noChangeAspect="1"/>
              </p:cNvPicPr>
              <p:nvPr/>
            </p:nvPicPr>
            <p:blipFill>
              <a:blip r:embed="rId5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602" y="2560363"/>
                <a:ext cx="985656" cy="1260000"/>
              </a:xfrm>
              <a:prstGeom prst="rect">
                <a:avLst/>
              </a:prstGeom>
            </p:spPr>
          </p:pic>
          <p:pic>
            <p:nvPicPr>
              <p:cNvPr id="73" name="Рисунок 72"/>
              <p:cNvPicPr>
                <a:picLocks noChangeAspect="1"/>
              </p:cNvPicPr>
              <p:nvPr/>
            </p:nvPicPr>
            <p:blipFill>
              <a:blip r:embed="rId6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508103" y="932422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74" name="Рисунок 73"/>
              <p:cNvPicPr>
                <a:picLocks noChangeAspect="1"/>
              </p:cNvPicPr>
              <p:nvPr/>
            </p:nvPicPr>
            <p:blipFill>
              <a:blip r:embed="rId6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5995" y="3517676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643" y="2186731"/>
              <a:ext cx="1315709" cy="1315709"/>
            </a:xfrm>
            <a:prstGeom prst="rect">
              <a:avLst/>
            </a:prstGeom>
          </p:spPr>
        </p:pic>
      </p:grpSp>
      <p:sp>
        <p:nvSpPr>
          <p:cNvPr id="170" name="Кольцо 169"/>
          <p:cNvSpPr/>
          <p:nvPr/>
        </p:nvSpPr>
        <p:spPr>
          <a:xfrm>
            <a:off x="6323376" y="3418199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Кольцо 64"/>
          <p:cNvSpPr/>
          <p:nvPr/>
        </p:nvSpPr>
        <p:spPr>
          <a:xfrm>
            <a:off x="3410545" y="2468110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23" name="Группа 122"/>
          <p:cNvGrpSpPr/>
          <p:nvPr/>
        </p:nvGrpSpPr>
        <p:grpSpPr>
          <a:xfrm>
            <a:off x="350178" y="672700"/>
            <a:ext cx="4140000" cy="4140000"/>
            <a:chOff x="338444" y="704136"/>
            <a:chExt cx="4140000" cy="4140000"/>
          </a:xfrm>
        </p:grpSpPr>
        <p:grpSp>
          <p:nvGrpSpPr>
            <p:cNvPr id="124" name="Группа 123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126" name="Овал 125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27" name="Рисунок 126"/>
              <p:cNvPicPr>
                <a:picLocks noChangeAspect="1"/>
              </p:cNvPicPr>
              <p:nvPr/>
            </p:nvPicPr>
            <p:blipFill>
              <a:blip r:embed="rId6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1117" y="1072257"/>
                <a:ext cx="1300216" cy="1300216"/>
              </a:xfrm>
              <a:prstGeom prst="rect">
                <a:avLst/>
              </a:prstGeom>
            </p:spPr>
          </p:pic>
          <p:pic>
            <p:nvPicPr>
              <p:cNvPr id="128" name="Рисунок 127"/>
              <p:cNvPicPr>
                <a:picLocks noChangeAspect="1"/>
              </p:cNvPicPr>
              <p:nvPr/>
            </p:nvPicPr>
            <p:blipFill>
              <a:blip r:embed="rId6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648688">
                <a:off x="3006786" y="2449088"/>
                <a:ext cx="1440000" cy="1151999"/>
              </a:xfrm>
              <a:prstGeom prst="rect">
                <a:avLst/>
              </a:prstGeom>
            </p:spPr>
          </p:pic>
          <p:pic>
            <p:nvPicPr>
              <p:cNvPr id="129" name="Рисунок 128"/>
              <p:cNvPicPr>
                <a:picLocks noChangeAspect="1"/>
              </p:cNvPicPr>
              <p:nvPr/>
            </p:nvPicPr>
            <p:blipFill>
              <a:blip r:embed="rId6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345" y="2733093"/>
                <a:ext cx="1260000" cy="944999"/>
              </a:xfrm>
              <a:prstGeom prst="rect">
                <a:avLst/>
              </a:prstGeom>
            </p:spPr>
          </p:pic>
          <p:pic>
            <p:nvPicPr>
              <p:cNvPr id="130" name="Рисунок 129"/>
              <p:cNvPicPr>
                <a:picLocks noChangeAspect="1"/>
              </p:cNvPicPr>
              <p:nvPr/>
            </p:nvPicPr>
            <p:blipFill>
              <a:blip r:embed="rId6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538881" y="869157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131" name="Рисунок 130"/>
              <p:cNvPicPr>
                <a:picLocks noChangeAspect="1"/>
              </p:cNvPicPr>
              <p:nvPr/>
            </p:nvPicPr>
            <p:blipFill>
              <a:blip r:embed="rId6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5585" y="3399675"/>
                <a:ext cx="1286659" cy="1286659"/>
              </a:xfrm>
              <a:prstGeom prst="rect">
                <a:avLst/>
              </a:prstGeom>
            </p:spPr>
          </p:pic>
        </p:grpSp>
        <p:pic>
          <p:nvPicPr>
            <p:cNvPr id="125" name="Рисунок 124"/>
            <p:cNvPicPr>
              <a:picLocks noChangeAspect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774" y="2044922"/>
              <a:ext cx="1315709" cy="1315709"/>
            </a:xfrm>
            <a:prstGeom prst="rect">
              <a:avLst/>
            </a:prstGeom>
          </p:spPr>
        </p:pic>
      </p:grpSp>
      <p:grpSp>
        <p:nvGrpSpPr>
          <p:cNvPr id="114" name="Группа 113"/>
          <p:cNvGrpSpPr/>
          <p:nvPr/>
        </p:nvGrpSpPr>
        <p:grpSpPr>
          <a:xfrm>
            <a:off x="4505623" y="2011853"/>
            <a:ext cx="4240248" cy="4140000"/>
            <a:chOff x="338444" y="704136"/>
            <a:chExt cx="4240248" cy="4140000"/>
          </a:xfrm>
        </p:grpSpPr>
        <p:grpSp>
          <p:nvGrpSpPr>
            <p:cNvPr id="115" name="Группа 114"/>
            <p:cNvGrpSpPr/>
            <p:nvPr/>
          </p:nvGrpSpPr>
          <p:grpSpPr>
            <a:xfrm>
              <a:off x="338444" y="704136"/>
              <a:ext cx="4240248" cy="4140000"/>
              <a:chOff x="447287" y="625271"/>
              <a:chExt cx="4240248" cy="4140000"/>
            </a:xfrm>
          </p:grpSpPr>
          <p:sp>
            <p:nvSpPr>
              <p:cNvPr id="117" name="Овал 116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8" name="Рисунок 117"/>
              <p:cNvPicPr>
                <a:picLocks noChangeAspect="1"/>
              </p:cNvPicPr>
              <p:nvPr/>
            </p:nvPicPr>
            <p:blipFill>
              <a:blip r:embed="rId6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6518" y="1197768"/>
                <a:ext cx="1269757" cy="1269757"/>
              </a:xfrm>
              <a:prstGeom prst="rect">
                <a:avLst/>
              </a:prstGeom>
            </p:spPr>
          </p:pic>
          <p:pic>
            <p:nvPicPr>
              <p:cNvPr id="119" name="Рисунок 118"/>
              <p:cNvPicPr>
                <a:picLocks noChangeAspect="1"/>
              </p:cNvPicPr>
              <p:nvPr/>
            </p:nvPicPr>
            <p:blipFill>
              <a:blip r:embed="rId7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32023" y="2263158"/>
                <a:ext cx="1555512" cy="1555512"/>
              </a:xfrm>
              <a:prstGeom prst="rect">
                <a:avLst/>
              </a:prstGeom>
            </p:spPr>
          </p:pic>
          <p:pic>
            <p:nvPicPr>
              <p:cNvPr id="120" name="Рисунок 119"/>
              <p:cNvPicPr>
                <a:picLocks noChangeAspect="1"/>
              </p:cNvPicPr>
              <p:nvPr/>
            </p:nvPicPr>
            <p:blipFill>
              <a:blip r:embed="rId7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95736">
                <a:off x="593814" y="2601644"/>
                <a:ext cx="1289940" cy="1289940"/>
              </a:xfrm>
              <a:prstGeom prst="rect">
                <a:avLst/>
              </a:prstGeom>
            </p:spPr>
          </p:pic>
          <p:pic>
            <p:nvPicPr>
              <p:cNvPr id="121" name="Рисунок 120"/>
              <p:cNvPicPr>
                <a:picLocks noChangeAspect="1"/>
              </p:cNvPicPr>
              <p:nvPr/>
            </p:nvPicPr>
            <p:blipFill>
              <a:blip r:embed="rId7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547589" y="821781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122" name="Рисунок 121"/>
              <p:cNvPicPr>
                <a:picLocks noChangeAspect="1"/>
              </p:cNvPicPr>
              <p:nvPr/>
            </p:nvPicPr>
            <p:blipFill>
              <a:blip r:embed="rId7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7859" y="3426877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116" name="Рисунок 115"/>
            <p:cNvPicPr>
              <a:picLocks noChangeAspect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103" y="2255214"/>
              <a:ext cx="1029235" cy="1315709"/>
            </a:xfrm>
            <a:prstGeom prst="rect">
              <a:avLst/>
            </a:prstGeom>
          </p:spPr>
        </p:pic>
      </p:grpSp>
      <p:sp>
        <p:nvSpPr>
          <p:cNvPr id="171" name="Кольцо 170"/>
          <p:cNvSpPr/>
          <p:nvPr/>
        </p:nvSpPr>
        <p:spPr>
          <a:xfrm>
            <a:off x="1894534" y="3650751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Кольцо 63"/>
          <p:cNvSpPr/>
          <p:nvPr/>
        </p:nvSpPr>
        <p:spPr>
          <a:xfrm>
            <a:off x="7473644" y="4054420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74" name="Группа 173"/>
          <p:cNvGrpSpPr/>
          <p:nvPr/>
        </p:nvGrpSpPr>
        <p:grpSpPr>
          <a:xfrm>
            <a:off x="360228" y="687452"/>
            <a:ext cx="4140000" cy="4140000"/>
            <a:chOff x="328402" y="704136"/>
            <a:chExt cx="4140000" cy="4140000"/>
          </a:xfrm>
        </p:grpSpPr>
        <p:grpSp>
          <p:nvGrpSpPr>
            <p:cNvPr id="175" name="Группа 174"/>
            <p:cNvGrpSpPr/>
            <p:nvPr/>
          </p:nvGrpSpPr>
          <p:grpSpPr>
            <a:xfrm>
              <a:off x="328402" y="704136"/>
              <a:ext cx="4140000" cy="4140000"/>
              <a:chOff x="437245" y="625271"/>
              <a:chExt cx="4140000" cy="4140000"/>
            </a:xfrm>
          </p:grpSpPr>
          <p:sp>
            <p:nvSpPr>
              <p:cNvPr id="177" name="Овал 176"/>
              <p:cNvSpPr/>
              <p:nvPr/>
            </p:nvSpPr>
            <p:spPr>
              <a:xfrm>
                <a:off x="437245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8" name="Рисунок 177"/>
              <p:cNvPicPr>
                <a:picLocks noChangeAspect="1"/>
              </p:cNvPicPr>
              <p:nvPr/>
            </p:nvPicPr>
            <p:blipFill>
              <a:blip r:embed="rId7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94" y="1107755"/>
                <a:ext cx="1121712" cy="1121712"/>
              </a:xfrm>
              <a:prstGeom prst="rect">
                <a:avLst/>
              </a:prstGeom>
            </p:spPr>
          </p:pic>
          <p:pic>
            <p:nvPicPr>
              <p:cNvPr id="179" name="Рисунок 178"/>
              <p:cNvPicPr>
                <a:picLocks noChangeAspect="1"/>
              </p:cNvPicPr>
              <p:nvPr/>
            </p:nvPicPr>
            <p:blipFill>
              <a:blip r:embed="rId7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07106">
                <a:off x="3256895" y="2436024"/>
                <a:ext cx="1278583" cy="1278583"/>
              </a:xfrm>
              <a:prstGeom prst="rect">
                <a:avLst/>
              </a:prstGeom>
            </p:spPr>
          </p:pic>
          <p:pic>
            <p:nvPicPr>
              <p:cNvPr id="180" name="Рисунок 179"/>
              <p:cNvPicPr>
                <a:picLocks noChangeAspect="1"/>
              </p:cNvPicPr>
              <p:nvPr/>
            </p:nvPicPr>
            <p:blipFill>
              <a:blip r:embed="rId7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222" y="248542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81" name="Рисунок 180"/>
              <p:cNvPicPr>
                <a:picLocks noChangeAspect="1"/>
              </p:cNvPicPr>
              <p:nvPr/>
            </p:nvPicPr>
            <p:blipFill>
              <a:blip r:embed="rId7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430309" y="742914"/>
                <a:ext cx="1397375" cy="1397375"/>
              </a:xfrm>
              <a:prstGeom prst="rect">
                <a:avLst/>
              </a:prstGeom>
            </p:spPr>
          </p:pic>
          <p:pic>
            <p:nvPicPr>
              <p:cNvPr id="182" name="Рисунок 181"/>
              <p:cNvPicPr>
                <a:picLocks noChangeAspect="1"/>
              </p:cNvPicPr>
              <p:nvPr/>
            </p:nvPicPr>
            <p:blipFill>
              <a:blip r:embed="rId7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6087" y="3380768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176" name="Рисунок 175"/>
            <p:cNvPicPr>
              <a:picLocks noChangeAspect="1"/>
            </p:cNvPicPr>
            <p:nvPr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833" y="2182358"/>
              <a:ext cx="1315709" cy="1315709"/>
            </a:xfrm>
            <a:prstGeom prst="rect">
              <a:avLst/>
            </a:prstGeom>
          </p:spPr>
        </p:pic>
      </p:grpSp>
      <p:grpSp>
        <p:nvGrpSpPr>
          <p:cNvPr id="183" name="Группа 182"/>
          <p:cNvGrpSpPr/>
          <p:nvPr/>
        </p:nvGrpSpPr>
        <p:grpSpPr>
          <a:xfrm>
            <a:off x="4510701" y="2034279"/>
            <a:ext cx="4140000" cy="4144843"/>
            <a:chOff x="338444" y="704136"/>
            <a:chExt cx="4140000" cy="4144843"/>
          </a:xfrm>
        </p:grpSpPr>
        <p:grpSp>
          <p:nvGrpSpPr>
            <p:cNvPr id="184" name="Группа 183"/>
            <p:cNvGrpSpPr/>
            <p:nvPr/>
          </p:nvGrpSpPr>
          <p:grpSpPr>
            <a:xfrm>
              <a:off x="338444" y="704136"/>
              <a:ext cx="4140000" cy="4144843"/>
              <a:chOff x="447287" y="625271"/>
              <a:chExt cx="4140000" cy="4144843"/>
            </a:xfrm>
          </p:grpSpPr>
          <p:sp>
            <p:nvSpPr>
              <p:cNvPr id="186" name="Овал 185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87" name="Рисунок 186"/>
              <p:cNvPicPr>
                <a:picLocks noChangeAspect="1"/>
              </p:cNvPicPr>
              <p:nvPr/>
            </p:nvPicPr>
            <p:blipFill>
              <a:blip r:embed="rId8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5012" y="1093281"/>
                <a:ext cx="1344269" cy="1344269"/>
              </a:xfrm>
              <a:prstGeom prst="rect">
                <a:avLst/>
              </a:prstGeom>
            </p:spPr>
          </p:pic>
          <p:pic>
            <p:nvPicPr>
              <p:cNvPr id="188" name="Рисунок 187"/>
              <p:cNvPicPr>
                <a:picLocks noChangeAspect="1"/>
              </p:cNvPicPr>
              <p:nvPr/>
            </p:nvPicPr>
            <p:blipFill>
              <a:blip r:embed="rId8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26296" y="2560340"/>
                <a:ext cx="1267096" cy="1267096"/>
              </a:xfrm>
              <a:prstGeom prst="rect">
                <a:avLst/>
              </a:prstGeom>
            </p:spPr>
          </p:pic>
          <p:pic>
            <p:nvPicPr>
              <p:cNvPr id="189" name="Рисунок 188"/>
              <p:cNvPicPr>
                <a:picLocks noChangeAspect="1"/>
              </p:cNvPicPr>
              <p:nvPr/>
            </p:nvPicPr>
            <p:blipFill>
              <a:blip r:embed="rId8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137" y="2601970"/>
                <a:ext cx="1373518" cy="1373518"/>
              </a:xfrm>
              <a:prstGeom prst="rect">
                <a:avLst/>
              </a:prstGeom>
            </p:spPr>
          </p:pic>
          <p:pic>
            <p:nvPicPr>
              <p:cNvPr id="190" name="Рисунок 189"/>
              <p:cNvPicPr>
                <a:picLocks noChangeAspect="1"/>
              </p:cNvPicPr>
              <p:nvPr/>
            </p:nvPicPr>
            <p:blipFill>
              <a:blip r:embed="rId8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612674" y="814419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191" name="Рисунок 190"/>
              <p:cNvPicPr>
                <a:picLocks noChangeAspect="1"/>
              </p:cNvPicPr>
              <p:nvPr/>
            </p:nvPicPr>
            <p:blipFill>
              <a:blip r:embed="rId8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2983" y="3462551"/>
                <a:ext cx="1307563" cy="1307563"/>
              </a:xfrm>
              <a:prstGeom prst="rect">
                <a:avLst/>
              </a:prstGeom>
            </p:spPr>
          </p:pic>
        </p:grpSp>
        <p:pic>
          <p:nvPicPr>
            <p:cNvPr id="185" name="Рисунок 184"/>
            <p:cNvPicPr>
              <a:picLocks noChangeAspect="1"/>
            </p:cNvPicPr>
            <p:nvPr/>
          </p:nvPicPr>
          <p:blipFill>
            <a:blip r:embed="rId8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1597" y="2062905"/>
              <a:ext cx="1315709" cy="1315709"/>
            </a:xfrm>
            <a:prstGeom prst="rect">
              <a:avLst/>
            </a:prstGeom>
          </p:spPr>
        </p:pic>
      </p:grpSp>
      <p:sp>
        <p:nvSpPr>
          <p:cNvPr id="173" name="Кольцо 172"/>
          <p:cNvSpPr/>
          <p:nvPr/>
        </p:nvSpPr>
        <p:spPr>
          <a:xfrm>
            <a:off x="2672725" y="1095211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2" name="Кольцо 171"/>
          <p:cNvSpPr/>
          <p:nvPr/>
        </p:nvSpPr>
        <p:spPr>
          <a:xfrm>
            <a:off x="4857712" y="4076363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28" name="Группа 227"/>
          <p:cNvGrpSpPr/>
          <p:nvPr/>
        </p:nvGrpSpPr>
        <p:grpSpPr>
          <a:xfrm>
            <a:off x="344644" y="685084"/>
            <a:ext cx="4140000" cy="4286127"/>
            <a:chOff x="338444" y="704136"/>
            <a:chExt cx="4140000" cy="4286127"/>
          </a:xfrm>
        </p:grpSpPr>
        <p:grpSp>
          <p:nvGrpSpPr>
            <p:cNvPr id="229" name="Группа 228"/>
            <p:cNvGrpSpPr/>
            <p:nvPr/>
          </p:nvGrpSpPr>
          <p:grpSpPr>
            <a:xfrm>
              <a:off x="338444" y="704136"/>
              <a:ext cx="4140000" cy="4286127"/>
              <a:chOff x="447287" y="625271"/>
              <a:chExt cx="4140000" cy="4286127"/>
            </a:xfrm>
          </p:grpSpPr>
          <p:sp>
            <p:nvSpPr>
              <p:cNvPr id="231" name="Овал 230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32" name="Рисунок 231"/>
              <p:cNvPicPr>
                <a:picLocks noChangeAspect="1"/>
              </p:cNvPicPr>
              <p:nvPr/>
            </p:nvPicPr>
            <p:blipFill>
              <a:blip r:embed="rId8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1034" y="944095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233" name="Рисунок 232"/>
              <p:cNvPicPr>
                <a:picLocks noChangeAspect="1"/>
              </p:cNvPicPr>
              <p:nvPr/>
            </p:nvPicPr>
            <p:blipFill>
              <a:blip r:embed="rId8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54792">
                <a:off x="3156920" y="2386759"/>
                <a:ext cx="1364892" cy="1364892"/>
              </a:xfrm>
              <a:prstGeom prst="rect">
                <a:avLst/>
              </a:prstGeom>
            </p:spPr>
          </p:pic>
          <p:pic>
            <p:nvPicPr>
              <p:cNvPr id="234" name="Рисунок 233"/>
              <p:cNvPicPr>
                <a:picLocks noChangeAspect="1"/>
              </p:cNvPicPr>
              <p:nvPr/>
            </p:nvPicPr>
            <p:blipFill>
              <a:blip r:embed="rId5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369" y="2574766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35" name="Рисунок 234"/>
              <p:cNvPicPr>
                <a:picLocks noChangeAspect="1"/>
              </p:cNvPicPr>
              <p:nvPr/>
            </p:nvPicPr>
            <p:blipFill>
              <a:blip r:embed="rId8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456552" y="878606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236" name="Рисунок 235"/>
              <p:cNvPicPr>
                <a:picLocks noChangeAspect="1"/>
              </p:cNvPicPr>
              <p:nvPr/>
            </p:nvPicPr>
            <p:blipFill>
              <a:blip r:embed="rId9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2501" y="3508745"/>
                <a:ext cx="1402653" cy="1402653"/>
              </a:xfrm>
              <a:prstGeom prst="rect">
                <a:avLst/>
              </a:prstGeom>
            </p:spPr>
          </p:pic>
        </p:grpSp>
        <p:pic>
          <p:nvPicPr>
            <p:cNvPr id="230" name="Рисунок 229"/>
            <p:cNvPicPr>
              <a:picLocks noChangeAspect="1"/>
            </p:cNvPicPr>
            <p:nvPr/>
          </p:nvPicPr>
          <p:blipFill>
            <a:blip r:embed="rId9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70818">
              <a:off x="1643170" y="2259833"/>
              <a:ext cx="1401124" cy="1401124"/>
            </a:xfrm>
            <a:prstGeom prst="rect">
              <a:avLst/>
            </a:prstGeom>
          </p:spPr>
        </p:pic>
      </p:grpSp>
      <p:grpSp>
        <p:nvGrpSpPr>
          <p:cNvPr id="237" name="Группа 236"/>
          <p:cNvGrpSpPr/>
          <p:nvPr/>
        </p:nvGrpSpPr>
        <p:grpSpPr>
          <a:xfrm>
            <a:off x="4493011" y="2035916"/>
            <a:ext cx="4140000" cy="4140000"/>
            <a:chOff x="338444" y="704136"/>
            <a:chExt cx="4140000" cy="4140000"/>
          </a:xfrm>
        </p:grpSpPr>
        <p:grpSp>
          <p:nvGrpSpPr>
            <p:cNvPr id="238" name="Группа 237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240" name="Овал 239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41" name="Рисунок 240"/>
              <p:cNvPicPr>
                <a:picLocks noChangeAspect="1"/>
              </p:cNvPicPr>
              <p:nvPr/>
            </p:nvPicPr>
            <p:blipFill>
              <a:blip r:embed="rId9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1153" y="1071837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242" name="Рисунок 241"/>
              <p:cNvPicPr>
                <a:picLocks noChangeAspect="1"/>
              </p:cNvPicPr>
              <p:nvPr/>
            </p:nvPicPr>
            <p:blipFill>
              <a:blip r:embed="rId9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03898" y="2220493"/>
                <a:ext cx="1482714" cy="1482714"/>
              </a:xfrm>
              <a:prstGeom prst="rect">
                <a:avLst/>
              </a:prstGeom>
            </p:spPr>
          </p:pic>
          <p:pic>
            <p:nvPicPr>
              <p:cNvPr id="243" name="Рисунок 242"/>
              <p:cNvPicPr>
                <a:picLocks noChangeAspect="1"/>
              </p:cNvPicPr>
              <p:nvPr/>
            </p:nvPicPr>
            <p:blipFill>
              <a:blip r:embed="rId9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900741">
                <a:off x="631452" y="251811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44" name="Рисунок 243"/>
              <p:cNvPicPr>
                <a:picLocks noChangeAspect="1"/>
              </p:cNvPicPr>
              <p:nvPr/>
            </p:nvPicPr>
            <p:blipFill>
              <a:blip r:embed="rId9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531370" y="869445"/>
                <a:ext cx="1285855" cy="1285855"/>
              </a:xfrm>
              <a:prstGeom prst="rect">
                <a:avLst/>
              </a:prstGeom>
            </p:spPr>
          </p:pic>
          <p:pic>
            <p:nvPicPr>
              <p:cNvPr id="245" name="Рисунок 244"/>
              <p:cNvPicPr>
                <a:picLocks noChangeAspect="1"/>
              </p:cNvPicPr>
              <p:nvPr/>
            </p:nvPicPr>
            <p:blipFill>
              <a:blip r:embed="rId9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2942" y="3325784"/>
                <a:ext cx="1378538" cy="1378538"/>
              </a:xfrm>
              <a:prstGeom prst="rect">
                <a:avLst/>
              </a:prstGeom>
            </p:spPr>
          </p:pic>
        </p:grpSp>
        <p:pic>
          <p:nvPicPr>
            <p:cNvPr id="239" name="Рисунок 238"/>
            <p:cNvPicPr>
              <a:picLocks noChangeAspect="1"/>
            </p:cNvPicPr>
            <p:nvPr/>
          </p:nvPicPr>
          <p:blipFill>
            <a:blip r:embed="rId9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325" y="2099771"/>
              <a:ext cx="1315709" cy="1315709"/>
            </a:xfrm>
            <a:prstGeom prst="rect">
              <a:avLst/>
            </a:prstGeom>
          </p:spPr>
        </p:pic>
      </p:grpSp>
      <p:sp>
        <p:nvSpPr>
          <p:cNvPr id="197" name="Кольцо 196"/>
          <p:cNvSpPr/>
          <p:nvPr/>
        </p:nvSpPr>
        <p:spPr>
          <a:xfrm>
            <a:off x="1884376" y="2481120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6" name="Кольцо 195"/>
          <p:cNvSpPr/>
          <p:nvPr/>
        </p:nvSpPr>
        <p:spPr>
          <a:xfrm>
            <a:off x="6073144" y="4989079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19" name="Группа 218"/>
          <p:cNvGrpSpPr/>
          <p:nvPr/>
        </p:nvGrpSpPr>
        <p:grpSpPr>
          <a:xfrm>
            <a:off x="317278" y="722446"/>
            <a:ext cx="4140000" cy="4140000"/>
            <a:chOff x="338444" y="704136"/>
            <a:chExt cx="4140000" cy="4140000"/>
          </a:xfrm>
        </p:grpSpPr>
        <p:grpSp>
          <p:nvGrpSpPr>
            <p:cNvPr id="220" name="Группа 219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222" name="Овал 221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23" name="Рисунок 222"/>
              <p:cNvPicPr>
                <a:picLocks noChangeAspect="1"/>
              </p:cNvPicPr>
              <p:nvPr/>
            </p:nvPicPr>
            <p:blipFill rotWithShape="1">
              <a:blip r:embed="rId9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68" t="17310" r="6133" b="20007"/>
              <a:stretch/>
            </p:blipFill>
            <p:spPr>
              <a:xfrm>
                <a:off x="924356" y="1217620"/>
                <a:ext cx="1353313" cy="987553"/>
              </a:xfrm>
              <a:prstGeom prst="rect">
                <a:avLst/>
              </a:prstGeom>
            </p:spPr>
          </p:pic>
          <p:pic>
            <p:nvPicPr>
              <p:cNvPr id="224" name="Рисунок 223"/>
              <p:cNvPicPr>
                <a:picLocks noChangeAspect="1"/>
              </p:cNvPicPr>
              <p:nvPr/>
            </p:nvPicPr>
            <p:blipFill>
              <a:blip r:embed="rId9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294732" y="2372276"/>
                <a:ext cx="1182458" cy="1182458"/>
              </a:xfrm>
              <a:prstGeom prst="rect">
                <a:avLst/>
              </a:prstGeom>
            </p:spPr>
          </p:pic>
          <p:pic>
            <p:nvPicPr>
              <p:cNvPr id="225" name="Рисунок 224"/>
              <p:cNvPicPr>
                <a:picLocks noChangeAspect="1"/>
              </p:cNvPicPr>
              <p:nvPr/>
            </p:nvPicPr>
            <p:blipFill>
              <a:blip r:embed="rId10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41" y="2502803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26" name="Рисунок 225"/>
              <p:cNvPicPr>
                <a:picLocks noChangeAspect="1"/>
              </p:cNvPicPr>
              <p:nvPr/>
            </p:nvPicPr>
            <p:blipFill>
              <a:blip r:embed="rId10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408988" y="747733"/>
                <a:ext cx="1470193" cy="1470193"/>
              </a:xfrm>
              <a:prstGeom prst="rect">
                <a:avLst/>
              </a:prstGeom>
            </p:spPr>
          </p:pic>
          <p:pic>
            <p:nvPicPr>
              <p:cNvPr id="227" name="Рисунок 22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5927" y="3481549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10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162" y="2136845"/>
              <a:ext cx="1315709" cy="1315709"/>
            </a:xfrm>
            <a:prstGeom prst="rect">
              <a:avLst/>
            </a:prstGeom>
          </p:spPr>
        </p:pic>
      </p:grpSp>
      <p:grpSp>
        <p:nvGrpSpPr>
          <p:cNvPr id="210" name="Группа 209"/>
          <p:cNvGrpSpPr/>
          <p:nvPr/>
        </p:nvGrpSpPr>
        <p:grpSpPr>
          <a:xfrm>
            <a:off x="4472284" y="2062621"/>
            <a:ext cx="4140000" cy="4142391"/>
            <a:chOff x="338444" y="704136"/>
            <a:chExt cx="4140000" cy="4142391"/>
          </a:xfrm>
        </p:grpSpPr>
        <p:grpSp>
          <p:nvGrpSpPr>
            <p:cNvPr id="211" name="Группа 210"/>
            <p:cNvGrpSpPr/>
            <p:nvPr/>
          </p:nvGrpSpPr>
          <p:grpSpPr>
            <a:xfrm>
              <a:off x="338444" y="704136"/>
              <a:ext cx="4140000" cy="4142391"/>
              <a:chOff x="447287" y="625271"/>
              <a:chExt cx="4140000" cy="4142391"/>
            </a:xfrm>
          </p:grpSpPr>
          <p:sp>
            <p:nvSpPr>
              <p:cNvPr id="213" name="Овал 212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14" name="Рисунок 213"/>
              <p:cNvPicPr>
                <a:picLocks noChangeAspect="1"/>
              </p:cNvPicPr>
              <p:nvPr/>
            </p:nvPicPr>
            <p:blipFill>
              <a:blip r:embed="rId10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3830" y="943557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215" name="Рисунок 214"/>
              <p:cNvPicPr>
                <a:picLocks noChangeAspect="1"/>
              </p:cNvPicPr>
              <p:nvPr/>
            </p:nvPicPr>
            <p:blipFill>
              <a:blip r:embed="rId10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260413" y="2622348"/>
                <a:ext cx="1118904" cy="1115986"/>
              </a:xfrm>
              <a:prstGeom prst="rect">
                <a:avLst/>
              </a:prstGeom>
            </p:spPr>
          </p:pic>
          <p:pic>
            <p:nvPicPr>
              <p:cNvPr id="216" name="Рисунок 215"/>
              <p:cNvPicPr>
                <a:picLocks noChangeAspect="1"/>
              </p:cNvPicPr>
              <p:nvPr/>
            </p:nvPicPr>
            <p:blipFill>
              <a:blip r:embed="rId10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50063">
                <a:off x="587605" y="2511969"/>
                <a:ext cx="1148078" cy="1148078"/>
              </a:xfrm>
              <a:prstGeom prst="rect">
                <a:avLst/>
              </a:prstGeom>
            </p:spPr>
          </p:pic>
          <p:pic>
            <p:nvPicPr>
              <p:cNvPr id="217" name="Рисунок 216"/>
              <p:cNvPicPr>
                <a:picLocks noChangeAspect="1"/>
              </p:cNvPicPr>
              <p:nvPr/>
            </p:nvPicPr>
            <p:blipFill>
              <a:blip r:embed="rId10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703331" y="1088430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218" name="Рисунок 217"/>
              <p:cNvPicPr>
                <a:picLocks noChangeAspect="1"/>
              </p:cNvPicPr>
              <p:nvPr/>
            </p:nvPicPr>
            <p:blipFill>
              <a:blip r:embed="rId10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3578" y="3421128"/>
                <a:ext cx="1346534" cy="1346534"/>
              </a:xfrm>
              <a:prstGeom prst="rect">
                <a:avLst/>
              </a:prstGeom>
            </p:spPr>
          </p:pic>
        </p:grpSp>
        <p:pic>
          <p:nvPicPr>
            <p:cNvPr id="212" name="Рисунок 211"/>
            <p:cNvPicPr>
              <a:picLocks noChangeAspect="1"/>
            </p:cNvPicPr>
            <p:nvPr/>
          </p:nvPicPr>
          <p:blipFill>
            <a:blip r:embed="rId10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860" y="2237977"/>
              <a:ext cx="1315709" cy="1315709"/>
            </a:xfrm>
            <a:prstGeom prst="rect">
              <a:avLst/>
            </a:prstGeom>
          </p:spPr>
        </p:pic>
      </p:grpSp>
      <p:sp>
        <p:nvSpPr>
          <p:cNvPr id="195" name="Кольцо 194"/>
          <p:cNvSpPr/>
          <p:nvPr/>
        </p:nvSpPr>
        <p:spPr>
          <a:xfrm>
            <a:off x="2782676" y="1306444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4" name="Кольцо 193"/>
          <p:cNvSpPr/>
          <p:nvPr/>
        </p:nvSpPr>
        <p:spPr>
          <a:xfrm>
            <a:off x="5421683" y="2360989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01" name="Группа 200"/>
          <p:cNvGrpSpPr/>
          <p:nvPr/>
        </p:nvGrpSpPr>
        <p:grpSpPr>
          <a:xfrm>
            <a:off x="330187" y="692668"/>
            <a:ext cx="4140000" cy="4389799"/>
            <a:chOff x="338444" y="704136"/>
            <a:chExt cx="4140000" cy="4389799"/>
          </a:xfrm>
        </p:grpSpPr>
        <p:grpSp>
          <p:nvGrpSpPr>
            <p:cNvPr id="202" name="Группа 201"/>
            <p:cNvGrpSpPr/>
            <p:nvPr/>
          </p:nvGrpSpPr>
          <p:grpSpPr>
            <a:xfrm>
              <a:off x="338444" y="704136"/>
              <a:ext cx="4140000" cy="4389799"/>
              <a:chOff x="447287" y="625271"/>
              <a:chExt cx="4140000" cy="4389799"/>
            </a:xfrm>
          </p:grpSpPr>
          <p:sp>
            <p:nvSpPr>
              <p:cNvPr id="204" name="Овал 203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5" name="Рисунок 204"/>
              <p:cNvPicPr>
                <a:picLocks noChangeAspect="1"/>
              </p:cNvPicPr>
              <p:nvPr/>
            </p:nvPicPr>
            <p:blipFill>
              <a:blip r:embed="rId10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6460" y="889434"/>
                <a:ext cx="1318212" cy="1318212"/>
              </a:xfrm>
              <a:prstGeom prst="rect">
                <a:avLst/>
              </a:prstGeom>
            </p:spPr>
          </p:pic>
          <p:pic>
            <p:nvPicPr>
              <p:cNvPr id="206" name="Рисунок 205"/>
              <p:cNvPicPr>
                <a:picLocks noChangeAspect="1"/>
              </p:cNvPicPr>
              <p:nvPr/>
            </p:nvPicPr>
            <p:blipFill>
              <a:blip r:embed="rId1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352171" y="2508500"/>
                <a:ext cx="1106325" cy="1106325"/>
              </a:xfrm>
              <a:prstGeom prst="rect">
                <a:avLst/>
              </a:prstGeom>
            </p:spPr>
          </p:pic>
          <p:pic>
            <p:nvPicPr>
              <p:cNvPr id="207" name="Рисунок 206"/>
              <p:cNvPicPr>
                <a:picLocks noChangeAspect="1"/>
              </p:cNvPicPr>
              <p:nvPr/>
            </p:nvPicPr>
            <p:blipFill>
              <a:blip r:embed="rId1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525" y="2582446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08" name="Рисунок 207"/>
              <p:cNvPicPr>
                <a:picLocks noChangeAspect="1"/>
              </p:cNvPicPr>
              <p:nvPr/>
            </p:nvPicPr>
            <p:blipFill>
              <a:blip r:embed="rId1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458395" y="825363"/>
                <a:ext cx="1597571" cy="1597571"/>
              </a:xfrm>
              <a:prstGeom prst="rect">
                <a:avLst/>
              </a:prstGeom>
            </p:spPr>
          </p:pic>
          <p:pic>
            <p:nvPicPr>
              <p:cNvPr id="209" name="Рисунок 208"/>
              <p:cNvPicPr>
                <a:picLocks noChangeAspect="1"/>
              </p:cNvPicPr>
              <p:nvPr/>
            </p:nvPicPr>
            <p:blipFill>
              <a:blip r:embed="rId1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96487" y="3406502"/>
                <a:ext cx="1608568" cy="1608568"/>
              </a:xfrm>
              <a:prstGeom prst="rect">
                <a:avLst/>
              </a:prstGeom>
            </p:spPr>
          </p:pic>
        </p:grpSp>
        <p:pic>
          <p:nvPicPr>
            <p:cNvPr id="203" name="Рисунок 202"/>
            <p:cNvPicPr>
              <a:picLocks noChangeAspect="1"/>
            </p:cNvPicPr>
            <p:nvPr/>
          </p:nvPicPr>
          <p:blipFill>
            <a:blip r:embed="rId1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5188" y="2156190"/>
              <a:ext cx="1494299" cy="1494299"/>
            </a:xfrm>
            <a:prstGeom prst="rect">
              <a:avLst/>
            </a:prstGeom>
          </p:spPr>
        </p:pic>
      </p:grpSp>
      <p:grpSp>
        <p:nvGrpSpPr>
          <p:cNvPr id="105" name="Группа 104"/>
          <p:cNvGrpSpPr/>
          <p:nvPr/>
        </p:nvGrpSpPr>
        <p:grpSpPr>
          <a:xfrm>
            <a:off x="4491500" y="2048892"/>
            <a:ext cx="4140000" cy="4170582"/>
            <a:chOff x="338444" y="704136"/>
            <a:chExt cx="4140000" cy="4170582"/>
          </a:xfrm>
        </p:grpSpPr>
        <p:grpSp>
          <p:nvGrpSpPr>
            <p:cNvPr id="106" name="Группа 105"/>
            <p:cNvGrpSpPr/>
            <p:nvPr/>
          </p:nvGrpSpPr>
          <p:grpSpPr>
            <a:xfrm>
              <a:off x="338444" y="704136"/>
              <a:ext cx="4140000" cy="4170582"/>
              <a:chOff x="447287" y="625271"/>
              <a:chExt cx="4140000" cy="4170582"/>
            </a:xfrm>
          </p:grpSpPr>
          <p:sp>
            <p:nvSpPr>
              <p:cNvPr id="108" name="Овал 107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9" name="Рисунок 108"/>
              <p:cNvPicPr>
                <a:picLocks noChangeAspect="1"/>
              </p:cNvPicPr>
              <p:nvPr/>
            </p:nvPicPr>
            <p:blipFill>
              <a:blip r:embed="rId1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538" y="1163748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10" name="Рисунок 109"/>
              <p:cNvPicPr>
                <a:picLocks noChangeAspect="1"/>
              </p:cNvPicPr>
              <p:nvPr/>
            </p:nvPicPr>
            <p:blipFill>
              <a:blip r:embed="rId1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56302" y="2491414"/>
                <a:ext cx="1267974" cy="1267974"/>
              </a:xfrm>
              <a:prstGeom prst="rect">
                <a:avLst/>
              </a:prstGeom>
            </p:spPr>
          </p:pic>
          <p:pic>
            <p:nvPicPr>
              <p:cNvPr id="111" name="Рисунок 110"/>
              <p:cNvPicPr>
                <a:picLocks noChangeAspect="1"/>
              </p:cNvPicPr>
              <p:nvPr/>
            </p:nvPicPr>
            <p:blipFill>
              <a:blip r:embed="rId1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395" y="2501933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12" name="Рисунок 111"/>
              <p:cNvPicPr>
                <a:picLocks noChangeAspect="1"/>
              </p:cNvPicPr>
              <p:nvPr/>
            </p:nvPicPr>
            <p:blipFill>
              <a:blip r:embed="rId1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358167" y="718032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113" name="Рисунок 112"/>
              <p:cNvPicPr>
                <a:picLocks noChangeAspect="1"/>
              </p:cNvPicPr>
              <p:nvPr/>
            </p:nvPicPr>
            <p:blipFill>
              <a:blip r:embed="rId1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3171" y="3464077"/>
                <a:ext cx="1331776" cy="1331776"/>
              </a:xfrm>
              <a:prstGeom prst="rect">
                <a:avLst/>
              </a:prstGeom>
            </p:spPr>
          </p:pic>
        </p:grpSp>
        <p:pic>
          <p:nvPicPr>
            <p:cNvPr id="107" name="Рисунок 106"/>
            <p:cNvPicPr>
              <a:picLocks noChangeAspect="1"/>
            </p:cNvPicPr>
            <p:nvPr/>
          </p:nvPicPr>
          <p:blipFill>
            <a:blip r:embed="rId9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080" y="2248350"/>
              <a:ext cx="1315709" cy="1315709"/>
            </a:xfrm>
            <a:prstGeom prst="rect">
              <a:avLst/>
            </a:prstGeom>
          </p:spPr>
        </p:pic>
      </p:grpSp>
      <p:sp>
        <p:nvSpPr>
          <p:cNvPr id="192" name="Кольцо 191"/>
          <p:cNvSpPr/>
          <p:nvPr/>
        </p:nvSpPr>
        <p:spPr>
          <a:xfrm>
            <a:off x="668996" y="2605039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3" name="Кольцо 192"/>
          <p:cNvSpPr/>
          <p:nvPr/>
        </p:nvSpPr>
        <p:spPr>
          <a:xfrm>
            <a:off x="7389976" y="4180449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 t="8435" r="18531" b="6820"/>
          <a:stretch/>
        </p:blipFill>
        <p:spPr>
          <a:xfrm>
            <a:off x="2707796" y="-193642"/>
            <a:ext cx="5247944" cy="702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3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63" grpId="0" animBg="1"/>
      <p:bldP spid="63" grpId="1" animBg="1"/>
      <p:bldP spid="104" grpId="0" animBg="1"/>
      <p:bldP spid="104" grpId="1" animBg="1"/>
      <p:bldP spid="103" grpId="0" animBg="1"/>
      <p:bldP spid="103" grpId="1" animBg="1"/>
      <p:bldP spid="160" grpId="0" animBg="1"/>
      <p:bldP spid="160" grpId="1" animBg="1"/>
      <p:bldP spid="38" grpId="0" animBg="1"/>
      <p:bldP spid="38" grpId="1" animBg="1"/>
      <p:bldP spid="159" grpId="0" animBg="1"/>
      <p:bldP spid="159" grpId="1" animBg="1"/>
      <p:bldP spid="102" grpId="0" animBg="1"/>
      <p:bldP spid="102" grpId="1" animBg="1"/>
      <p:bldP spid="170" grpId="0" animBg="1"/>
      <p:bldP spid="170" grpId="1" animBg="1"/>
      <p:bldP spid="65" grpId="0" animBg="1"/>
      <p:bldP spid="65" grpId="1" animBg="1"/>
      <p:bldP spid="171" grpId="0" animBg="1"/>
      <p:bldP spid="171" grpId="1" animBg="1"/>
      <p:bldP spid="64" grpId="0" animBg="1"/>
      <p:bldP spid="64" grpId="1" animBg="1"/>
      <p:bldP spid="173" grpId="0" animBg="1"/>
      <p:bldP spid="173" grpId="1" animBg="1"/>
      <p:bldP spid="172" grpId="0" animBg="1"/>
      <p:bldP spid="172" grpId="1" animBg="1"/>
      <p:bldP spid="197" grpId="0" animBg="1"/>
      <p:bldP spid="197" grpId="1" animBg="1"/>
      <p:bldP spid="196" grpId="0" animBg="1"/>
      <p:bldP spid="196" grpId="1" animBg="1"/>
      <p:bldP spid="195" grpId="0" animBg="1"/>
      <p:bldP spid="195" grpId="1" animBg="1"/>
      <p:bldP spid="194" grpId="0" animBg="1"/>
      <p:bldP spid="194" grpId="1" animBg="1"/>
      <p:bldP spid="192" grpId="0" animBg="1"/>
      <p:bldP spid="192" grpId="1" animBg="1"/>
      <p:bldP spid="193" grpId="0" animBg="1"/>
      <p:bldP spid="19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7597EA1-3D2F-48BA-8640-6A3CA7DB382E}"/>
</file>

<file path=customXml/itemProps2.xml><?xml version="1.0" encoding="utf-8"?>
<ds:datastoreItem xmlns:ds="http://schemas.openxmlformats.org/officeDocument/2006/customXml" ds:itemID="{4051DDA8-7FB7-48BA-9EF7-F162382A9B65}"/>
</file>

<file path=customXml/itemProps3.xml><?xml version="1.0" encoding="utf-8"?>
<ds:datastoreItem xmlns:ds="http://schemas.openxmlformats.org/officeDocument/2006/customXml" ds:itemID="{A42E3459-395C-4326-9320-C7C8A69FE883}"/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21</cp:revision>
  <dcterms:created xsi:type="dcterms:W3CDTF">2026-02-21T15:58:34Z</dcterms:created>
  <dcterms:modified xsi:type="dcterms:W3CDTF">2026-02-27T18:52:44Z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