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8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13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4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38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65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77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5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83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26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52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26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5.png"/><Relationship Id="rId63" Type="http://schemas.openxmlformats.org/officeDocument/2006/relationships/image" Target="../media/image61.png"/><Relationship Id="rId68" Type="http://schemas.openxmlformats.org/officeDocument/2006/relationships/image" Target="../media/image66.png"/><Relationship Id="rId84" Type="http://schemas.openxmlformats.org/officeDocument/2006/relationships/image" Target="../media/image82.png"/><Relationship Id="rId89" Type="http://schemas.openxmlformats.org/officeDocument/2006/relationships/image" Target="../media/image87.png"/><Relationship Id="rId112" Type="http://schemas.openxmlformats.org/officeDocument/2006/relationships/image" Target="../media/image109.png"/><Relationship Id="rId16" Type="http://schemas.openxmlformats.org/officeDocument/2006/relationships/image" Target="../media/image15.png"/><Relationship Id="rId107" Type="http://schemas.openxmlformats.org/officeDocument/2006/relationships/image" Target="../media/image104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8" Type="http://schemas.openxmlformats.org/officeDocument/2006/relationships/image" Target="../media/image56.png"/><Relationship Id="rId66" Type="http://schemas.openxmlformats.org/officeDocument/2006/relationships/image" Target="../media/image64.png"/><Relationship Id="rId74" Type="http://schemas.openxmlformats.org/officeDocument/2006/relationships/image" Target="../media/image72.png"/><Relationship Id="rId79" Type="http://schemas.openxmlformats.org/officeDocument/2006/relationships/image" Target="../media/image77.png"/><Relationship Id="rId87" Type="http://schemas.openxmlformats.org/officeDocument/2006/relationships/image" Target="../media/image85.png"/><Relationship Id="rId102" Type="http://schemas.openxmlformats.org/officeDocument/2006/relationships/image" Target="../media/image99.png"/><Relationship Id="rId110" Type="http://schemas.openxmlformats.org/officeDocument/2006/relationships/image" Target="../media/image107.png"/><Relationship Id="rId115" Type="http://schemas.openxmlformats.org/officeDocument/2006/relationships/image" Target="../media/image112.png"/><Relationship Id="rId5" Type="http://schemas.openxmlformats.org/officeDocument/2006/relationships/image" Target="../media/image4.png"/><Relationship Id="rId61" Type="http://schemas.openxmlformats.org/officeDocument/2006/relationships/image" Target="../media/image59.png"/><Relationship Id="rId82" Type="http://schemas.openxmlformats.org/officeDocument/2006/relationships/image" Target="../media/image80.png"/><Relationship Id="rId90" Type="http://schemas.openxmlformats.org/officeDocument/2006/relationships/image" Target="../media/image88.png"/><Relationship Id="rId95" Type="http://schemas.openxmlformats.org/officeDocument/2006/relationships/image" Target="../media/image93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microsoft.com/office/2007/relationships/hdphoto" Target="../media/hdphoto1.wdp"/><Relationship Id="rId48" Type="http://schemas.openxmlformats.org/officeDocument/2006/relationships/image" Target="../media/image46.png"/><Relationship Id="rId56" Type="http://schemas.openxmlformats.org/officeDocument/2006/relationships/image" Target="../media/image54.png"/><Relationship Id="rId64" Type="http://schemas.openxmlformats.org/officeDocument/2006/relationships/image" Target="../media/image62.png"/><Relationship Id="rId69" Type="http://schemas.openxmlformats.org/officeDocument/2006/relationships/image" Target="../media/image67.png"/><Relationship Id="rId77" Type="http://schemas.openxmlformats.org/officeDocument/2006/relationships/image" Target="../media/image75.png"/><Relationship Id="rId100" Type="http://schemas.openxmlformats.org/officeDocument/2006/relationships/image" Target="../media/image97.png"/><Relationship Id="rId105" Type="http://schemas.openxmlformats.org/officeDocument/2006/relationships/image" Target="../media/image102.png"/><Relationship Id="rId113" Type="http://schemas.openxmlformats.org/officeDocument/2006/relationships/image" Target="../media/image110.png"/><Relationship Id="rId8" Type="http://schemas.openxmlformats.org/officeDocument/2006/relationships/image" Target="../media/image7.png"/><Relationship Id="rId51" Type="http://schemas.openxmlformats.org/officeDocument/2006/relationships/image" Target="../media/image49.png"/><Relationship Id="rId72" Type="http://schemas.openxmlformats.org/officeDocument/2006/relationships/image" Target="../media/image70.png"/><Relationship Id="rId80" Type="http://schemas.openxmlformats.org/officeDocument/2006/relationships/image" Target="../media/image78.png"/><Relationship Id="rId85" Type="http://schemas.openxmlformats.org/officeDocument/2006/relationships/image" Target="../media/image83.png"/><Relationship Id="rId93" Type="http://schemas.openxmlformats.org/officeDocument/2006/relationships/image" Target="../media/image91.png"/><Relationship Id="rId98" Type="http://schemas.openxmlformats.org/officeDocument/2006/relationships/image" Target="../media/image95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4.png"/><Relationship Id="rId59" Type="http://schemas.openxmlformats.org/officeDocument/2006/relationships/image" Target="../media/image57.png"/><Relationship Id="rId67" Type="http://schemas.openxmlformats.org/officeDocument/2006/relationships/image" Target="../media/image65.png"/><Relationship Id="rId103" Type="http://schemas.openxmlformats.org/officeDocument/2006/relationships/image" Target="../media/image100.png"/><Relationship Id="rId108" Type="http://schemas.openxmlformats.org/officeDocument/2006/relationships/image" Target="../media/image105.png"/><Relationship Id="rId116" Type="http://schemas.openxmlformats.org/officeDocument/2006/relationships/image" Target="../media/image113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2.png"/><Relationship Id="rId62" Type="http://schemas.openxmlformats.org/officeDocument/2006/relationships/image" Target="../media/image60.png"/><Relationship Id="rId70" Type="http://schemas.openxmlformats.org/officeDocument/2006/relationships/image" Target="../media/image68.png"/><Relationship Id="rId75" Type="http://schemas.openxmlformats.org/officeDocument/2006/relationships/image" Target="../media/image73.png"/><Relationship Id="rId83" Type="http://schemas.openxmlformats.org/officeDocument/2006/relationships/image" Target="../media/image81.png"/><Relationship Id="rId88" Type="http://schemas.openxmlformats.org/officeDocument/2006/relationships/image" Target="../media/image86.png"/><Relationship Id="rId91" Type="http://schemas.openxmlformats.org/officeDocument/2006/relationships/image" Target="../media/image89.png"/><Relationship Id="rId96" Type="http://schemas.openxmlformats.org/officeDocument/2006/relationships/image" Target="../media/image94.png"/><Relationship Id="rId111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7.png"/><Relationship Id="rId57" Type="http://schemas.openxmlformats.org/officeDocument/2006/relationships/image" Target="../media/image55.png"/><Relationship Id="rId106" Type="http://schemas.openxmlformats.org/officeDocument/2006/relationships/image" Target="../media/image103.png"/><Relationship Id="rId114" Type="http://schemas.openxmlformats.org/officeDocument/2006/relationships/image" Target="../media/image111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60" Type="http://schemas.openxmlformats.org/officeDocument/2006/relationships/image" Target="../media/image58.png"/><Relationship Id="rId65" Type="http://schemas.openxmlformats.org/officeDocument/2006/relationships/image" Target="../media/image63.png"/><Relationship Id="rId73" Type="http://schemas.openxmlformats.org/officeDocument/2006/relationships/image" Target="../media/image71.png"/><Relationship Id="rId78" Type="http://schemas.openxmlformats.org/officeDocument/2006/relationships/image" Target="../media/image76.png"/><Relationship Id="rId81" Type="http://schemas.openxmlformats.org/officeDocument/2006/relationships/image" Target="../media/image79.png"/><Relationship Id="rId86" Type="http://schemas.openxmlformats.org/officeDocument/2006/relationships/image" Target="../media/image84.png"/><Relationship Id="rId94" Type="http://schemas.openxmlformats.org/officeDocument/2006/relationships/image" Target="../media/image92.png"/><Relationship Id="rId99" Type="http://schemas.openxmlformats.org/officeDocument/2006/relationships/image" Target="../media/image96.png"/><Relationship Id="rId101" Type="http://schemas.openxmlformats.org/officeDocument/2006/relationships/image" Target="../media/image9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109" Type="http://schemas.openxmlformats.org/officeDocument/2006/relationships/image" Target="../media/image106.png"/><Relationship Id="rId34" Type="http://schemas.openxmlformats.org/officeDocument/2006/relationships/image" Target="../media/image33.pn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76" Type="http://schemas.openxmlformats.org/officeDocument/2006/relationships/image" Target="../media/image74.png"/><Relationship Id="rId97" Type="http://schemas.microsoft.com/office/2007/relationships/hdphoto" Target="../media/hdphoto2.wdp"/><Relationship Id="rId104" Type="http://schemas.openxmlformats.org/officeDocument/2006/relationships/image" Target="../media/image101.png"/><Relationship Id="rId7" Type="http://schemas.openxmlformats.org/officeDocument/2006/relationships/image" Target="../media/image6.png"/><Relationship Id="rId71" Type="http://schemas.openxmlformats.org/officeDocument/2006/relationships/image" Target="../media/image69.png"/><Relationship Id="rId92" Type="http://schemas.openxmlformats.org/officeDocument/2006/relationships/image" Target="../media/image90.png"/><Relationship Id="rId2" Type="http://schemas.openxmlformats.org/officeDocument/2006/relationships/image" Target="../media/image1.jpe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2" y="-1628"/>
            <a:ext cx="12270965" cy="702595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7" y="5996955"/>
            <a:ext cx="846400" cy="76837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39" y="3750538"/>
            <a:ext cx="2805053" cy="2805053"/>
          </a:xfrm>
          <a:prstGeom prst="rect">
            <a:avLst/>
          </a:prstGeom>
        </p:spPr>
      </p:pic>
      <p:grpSp>
        <p:nvGrpSpPr>
          <p:cNvPr id="62" name="Группа 61"/>
          <p:cNvGrpSpPr/>
          <p:nvPr/>
        </p:nvGrpSpPr>
        <p:grpSpPr>
          <a:xfrm>
            <a:off x="4478444" y="2030902"/>
            <a:ext cx="4140000" cy="4140000"/>
            <a:chOff x="4387339" y="2610281"/>
            <a:chExt cx="4140000" cy="4140000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4387339" y="2610281"/>
              <a:ext cx="4140000" cy="4140000"/>
              <a:chOff x="4452455" y="2544319"/>
              <a:chExt cx="4140000" cy="4140000"/>
            </a:xfrm>
          </p:grpSpPr>
          <p:sp>
            <p:nvSpPr>
              <p:cNvPr id="49" name="Овал 48"/>
              <p:cNvSpPr/>
              <p:nvPr/>
            </p:nvSpPr>
            <p:spPr>
              <a:xfrm>
                <a:off x="4452455" y="2544319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35362">
                <a:off x="6612631" y="3005663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281122">
                <a:off x="5385820" y="2752938"/>
                <a:ext cx="1069112" cy="1069112"/>
              </a:xfrm>
              <a:prstGeom prst="rect">
                <a:avLst/>
              </a:prstGeom>
            </p:spPr>
          </p:pic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0293">
                <a:off x="4576995" y="4135217"/>
                <a:ext cx="1202114" cy="1202114"/>
              </a:xfrm>
              <a:prstGeom prst="rect">
                <a:avLst/>
              </a:prstGeom>
            </p:spPr>
          </p:pic>
          <p:pic>
            <p:nvPicPr>
              <p:cNvPr id="53" name="Рисунок 5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82548">
                <a:off x="6893879" y="4608048"/>
                <a:ext cx="1425030" cy="1425030"/>
              </a:xfrm>
              <a:prstGeom prst="rect">
                <a:avLst/>
              </a:prstGeom>
            </p:spPr>
          </p:pic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7551" y="5215134"/>
                <a:ext cx="1332000" cy="1332000"/>
              </a:xfrm>
              <a:prstGeom prst="rect">
                <a:avLst/>
              </a:prstGeom>
            </p:spPr>
          </p:pic>
        </p:grp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3755" y="4167315"/>
              <a:ext cx="1082769" cy="1082769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357147" y="697354"/>
            <a:ext cx="4140000" cy="4140000"/>
            <a:chOff x="338444" y="704136"/>
            <a:chExt cx="4140000" cy="4140000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" name="Овал 1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315" y="110846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36426" y="2456312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59" y="2740060"/>
                <a:ext cx="1260000" cy="945000"/>
              </a:xfrm>
              <a:prstGeom prst="rect">
                <a:avLst/>
              </a:prstGeom>
            </p:spPr>
          </p:pic>
          <p:pic>
            <p:nvPicPr>
              <p:cNvPr id="54" name="Рисунок 5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03331" y="1088430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56" name="Рисунок 5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6461" y="3520565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267" y="2372011"/>
              <a:ext cx="1315709" cy="1315709"/>
            </a:xfrm>
            <a:prstGeom prst="rect">
              <a:avLst/>
            </a:prstGeom>
          </p:spPr>
        </p:pic>
      </p:grpSp>
      <p:sp>
        <p:nvSpPr>
          <p:cNvPr id="36" name="Кольцо 35"/>
          <p:cNvSpPr/>
          <p:nvPr/>
        </p:nvSpPr>
        <p:spPr>
          <a:xfrm>
            <a:off x="1154923" y="1321888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Кольцо 62"/>
          <p:cNvSpPr/>
          <p:nvPr/>
        </p:nvSpPr>
        <p:spPr>
          <a:xfrm>
            <a:off x="6916469" y="2624414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84" name="Группа 83"/>
          <p:cNvGrpSpPr/>
          <p:nvPr/>
        </p:nvGrpSpPr>
        <p:grpSpPr>
          <a:xfrm>
            <a:off x="333419" y="716428"/>
            <a:ext cx="4140000" cy="4140000"/>
            <a:chOff x="4387339" y="2610281"/>
            <a:chExt cx="4140000" cy="4140000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4387339" y="2610281"/>
              <a:ext cx="4140000" cy="4140000"/>
              <a:chOff x="4452455" y="2544319"/>
              <a:chExt cx="4140000" cy="4140000"/>
            </a:xfrm>
          </p:grpSpPr>
          <p:sp>
            <p:nvSpPr>
              <p:cNvPr id="87" name="Овал 86"/>
              <p:cNvSpPr/>
              <p:nvPr/>
            </p:nvSpPr>
            <p:spPr>
              <a:xfrm>
                <a:off x="4452455" y="2544319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8" name="Рисунок 87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35362">
                <a:off x="6986195" y="3042509"/>
                <a:ext cx="1094010" cy="1094010"/>
              </a:xfrm>
              <a:prstGeom prst="rect">
                <a:avLst/>
              </a:prstGeom>
            </p:spPr>
          </p:pic>
          <p:pic>
            <p:nvPicPr>
              <p:cNvPr id="89" name="Рисунок 88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281122">
                <a:off x="5256393" y="2711605"/>
                <a:ext cx="1318466" cy="1318466"/>
              </a:xfrm>
              <a:prstGeom prst="rect">
                <a:avLst/>
              </a:prstGeom>
            </p:spPr>
          </p:pic>
          <p:pic>
            <p:nvPicPr>
              <p:cNvPr id="90" name="Рисунок 89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0293">
                <a:off x="4716392" y="4028430"/>
                <a:ext cx="1202114" cy="1202114"/>
              </a:xfrm>
              <a:prstGeom prst="rect">
                <a:avLst/>
              </a:prstGeom>
            </p:spPr>
          </p:pic>
          <p:pic>
            <p:nvPicPr>
              <p:cNvPr id="91" name="Рисунок 90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82548">
                <a:off x="6871527" y="4530909"/>
                <a:ext cx="1548000" cy="1548000"/>
              </a:xfrm>
              <a:prstGeom prst="rect">
                <a:avLst/>
              </a:prstGeom>
            </p:spPr>
          </p:pic>
          <p:pic>
            <p:nvPicPr>
              <p:cNvPr id="92" name="Рисунок 91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7551" y="5215134"/>
                <a:ext cx="1332000" cy="1332000"/>
              </a:xfrm>
              <a:prstGeom prst="rect">
                <a:avLst/>
              </a:prstGeom>
            </p:spPr>
          </p:pic>
        </p:grp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341" y="4051656"/>
              <a:ext cx="1143404" cy="1143404"/>
            </a:xfrm>
            <a:prstGeom prst="rect">
              <a:avLst/>
            </a:prstGeom>
          </p:spPr>
        </p:pic>
      </p:grpSp>
      <p:grpSp>
        <p:nvGrpSpPr>
          <p:cNvPr id="93" name="Группа 92"/>
          <p:cNvGrpSpPr/>
          <p:nvPr/>
        </p:nvGrpSpPr>
        <p:grpSpPr>
          <a:xfrm>
            <a:off x="4478928" y="2025071"/>
            <a:ext cx="4140000" cy="4140000"/>
            <a:chOff x="4387339" y="2610281"/>
            <a:chExt cx="4140000" cy="4140000"/>
          </a:xfrm>
        </p:grpSpPr>
        <p:grpSp>
          <p:nvGrpSpPr>
            <p:cNvPr id="94" name="Группа 93"/>
            <p:cNvGrpSpPr/>
            <p:nvPr/>
          </p:nvGrpSpPr>
          <p:grpSpPr>
            <a:xfrm>
              <a:off x="4387339" y="2610281"/>
              <a:ext cx="4140000" cy="4140000"/>
              <a:chOff x="4452455" y="2544319"/>
              <a:chExt cx="4140000" cy="4140000"/>
            </a:xfrm>
          </p:grpSpPr>
          <p:sp>
            <p:nvSpPr>
              <p:cNvPr id="96" name="Овал 95"/>
              <p:cNvSpPr/>
              <p:nvPr/>
            </p:nvSpPr>
            <p:spPr>
              <a:xfrm>
                <a:off x="4452455" y="2544319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7" name="Рисунок 96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841806">
                <a:off x="6734382" y="2926293"/>
                <a:ext cx="1204214" cy="1204214"/>
              </a:xfrm>
              <a:prstGeom prst="rect">
                <a:avLst/>
              </a:prstGeom>
            </p:spPr>
          </p:pic>
          <p:pic>
            <p:nvPicPr>
              <p:cNvPr id="98" name="Рисунок 97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281122">
                <a:off x="5407201" y="2610360"/>
                <a:ext cx="1256237" cy="1256237"/>
              </a:xfrm>
              <a:prstGeom prst="rect">
                <a:avLst/>
              </a:prstGeom>
            </p:spPr>
          </p:pic>
          <p:pic>
            <p:nvPicPr>
              <p:cNvPr id="99" name="Рисунок 98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0293">
                <a:off x="4488490" y="4130633"/>
                <a:ext cx="1202114" cy="1202114"/>
              </a:xfrm>
              <a:prstGeom prst="rect">
                <a:avLst/>
              </a:prstGeom>
            </p:spPr>
          </p:pic>
          <p:pic>
            <p:nvPicPr>
              <p:cNvPr id="100" name="Рисунок 99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82548">
                <a:off x="6874985" y="4341823"/>
                <a:ext cx="1472251" cy="1472251"/>
              </a:xfrm>
              <a:prstGeom prst="rect">
                <a:avLst/>
              </a:prstGeom>
            </p:spPr>
          </p:pic>
          <p:pic>
            <p:nvPicPr>
              <p:cNvPr id="101" name="Рисунок 100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7551" y="5215134"/>
                <a:ext cx="1332000" cy="1332000"/>
              </a:xfrm>
              <a:prstGeom prst="rect">
                <a:avLst/>
              </a:prstGeom>
            </p:spPr>
          </p:pic>
        </p:grp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505" y="3979964"/>
              <a:ext cx="1217381" cy="1217381"/>
            </a:xfrm>
            <a:prstGeom prst="rect">
              <a:avLst/>
            </a:prstGeom>
          </p:spPr>
        </p:pic>
      </p:grpSp>
      <p:sp>
        <p:nvSpPr>
          <p:cNvPr id="104" name="Кольцо 103"/>
          <p:cNvSpPr/>
          <p:nvPr/>
        </p:nvSpPr>
        <p:spPr>
          <a:xfrm>
            <a:off x="1578462" y="3393974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3" name="Кольцо 102"/>
          <p:cNvSpPr/>
          <p:nvPr/>
        </p:nvSpPr>
        <p:spPr>
          <a:xfrm>
            <a:off x="7448842" y="4277443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41" name="Группа 140"/>
          <p:cNvGrpSpPr/>
          <p:nvPr/>
        </p:nvGrpSpPr>
        <p:grpSpPr>
          <a:xfrm>
            <a:off x="4497248" y="2054164"/>
            <a:ext cx="4140000" cy="4140000"/>
            <a:chOff x="338444" y="704136"/>
            <a:chExt cx="4140000" cy="4140000"/>
          </a:xfrm>
        </p:grpSpPr>
        <p:grpSp>
          <p:nvGrpSpPr>
            <p:cNvPr id="142" name="Группа 141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44" name="Овал 143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5" name="Рисунок 144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8153" y="79793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46" name="Рисунок 145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01085" y="240928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47" name="Рисунок 146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07" y="251135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48" name="Рисунок 147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30705" y="916282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49" name="Рисунок 148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6539" y="3471329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43" name="Рисунок 14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027" y="2224389"/>
              <a:ext cx="1220802" cy="1220802"/>
            </a:xfrm>
            <a:prstGeom prst="rect">
              <a:avLst/>
            </a:prstGeom>
          </p:spPr>
        </p:pic>
      </p:grpSp>
      <p:grpSp>
        <p:nvGrpSpPr>
          <p:cNvPr id="150" name="Группа 149"/>
          <p:cNvGrpSpPr/>
          <p:nvPr/>
        </p:nvGrpSpPr>
        <p:grpSpPr>
          <a:xfrm>
            <a:off x="342067" y="721171"/>
            <a:ext cx="4140000" cy="4140000"/>
            <a:chOff x="338444" y="704136"/>
            <a:chExt cx="4140000" cy="4140000"/>
          </a:xfrm>
        </p:grpSpPr>
        <p:grpSp>
          <p:nvGrpSpPr>
            <p:cNvPr id="151" name="Группа 150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53" name="Овал 152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4" name="Рисунок 153"/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526" y="1080181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55" name="Рисунок 154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09041" y="2346548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56" name="Рисунок 155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71" b="21866"/>
              <a:stretch/>
            </p:blipFill>
            <p:spPr>
              <a:xfrm>
                <a:off x="694541" y="2756865"/>
                <a:ext cx="1365614" cy="1308180"/>
              </a:xfrm>
              <a:prstGeom prst="rect">
                <a:avLst/>
              </a:prstGeom>
            </p:spPr>
          </p:pic>
          <p:pic>
            <p:nvPicPr>
              <p:cNvPr id="157" name="Рисунок 156"/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673284" y="982779"/>
                <a:ext cx="1208717" cy="1208717"/>
              </a:xfrm>
              <a:prstGeom prst="rect">
                <a:avLst/>
              </a:prstGeom>
            </p:spPr>
          </p:pic>
          <p:pic>
            <p:nvPicPr>
              <p:cNvPr id="158" name="Рисунок 157"/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660" y="3482902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164" y="2109184"/>
              <a:ext cx="1315709" cy="1315709"/>
            </a:xfrm>
            <a:prstGeom prst="rect">
              <a:avLst/>
            </a:prstGeom>
          </p:spPr>
        </p:pic>
      </p:grpSp>
      <p:sp>
        <p:nvSpPr>
          <p:cNvPr id="160" name="Кольцо 159"/>
          <p:cNvSpPr/>
          <p:nvPr/>
        </p:nvSpPr>
        <p:spPr>
          <a:xfrm>
            <a:off x="1021253" y="1128493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Кольцо 37"/>
          <p:cNvSpPr/>
          <p:nvPr/>
        </p:nvSpPr>
        <p:spPr>
          <a:xfrm>
            <a:off x="4816761" y="3833646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61" name="Группа 160"/>
          <p:cNvGrpSpPr/>
          <p:nvPr/>
        </p:nvGrpSpPr>
        <p:grpSpPr>
          <a:xfrm>
            <a:off x="4534744" y="2058456"/>
            <a:ext cx="4140000" cy="4140000"/>
            <a:chOff x="338444" y="704136"/>
            <a:chExt cx="4140000" cy="4140000"/>
          </a:xfrm>
        </p:grpSpPr>
        <p:grpSp>
          <p:nvGrpSpPr>
            <p:cNvPr id="162" name="Группа 161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64" name="Овал 163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5" name="Рисунок 164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315" y="110846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66" name="Рисунок 165"/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54296" y="2635606"/>
                <a:ext cx="1331951" cy="1331951"/>
              </a:xfrm>
              <a:prstGeom prst="rect">
                <a:avLst/>
              </a:prstGeom>
            </p:spPr>
          </p:pic>
          <p:pic>
            <p:nvPicPr>
              <p:cNvPr id="167" name="Рисунок 166"/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68" name="Рисунок 167"/>
              <p:cNvPicPr>
                <a:picLocks noChangeAspect="1"/>
              </p:cNvPicPr>
              <p:nvPr/>
            </p:nvPicPr>
            <p:blipFill rotWithShape="1">
              <a:blip r:embed="rId42" cstate="print"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backgroundRemoval t="17627" b="78305" l="3061" r="96599">
                            <a14:foregroundMark x1="62245" y1="44746" x2="64966" y2="44407"/>
                            <a14:foregroundMark x1="50000" y1="22034" x2="50000" y2="220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77" t="17914" b="37417"/>
              <a:stretch/>
            </p:blipFill>
            <p:spPr>
              <a:xfrm rot="489085">
                <a:off x="2401420" y="847393"/>
                <a:ext cx="1530727" cy="1324692"/>
              </a:xfrm>
              <a:prstGeom prst="rect">
                <a:avLst/>
              </a:prstGeom>
            </p:spPr>
          </p:pic>
          <p:pic>
            <p:nvPicPr>
              <p:cNvPr id="169" name="Рисунок 168"/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8187" y="3575641"/>
                <a:ext cx="1010985" cy="1010985"/>
              </a:xfrm>
              <a:prstGeom prst="rect">
                <a:avLst/>
              </a:prstGeom>
            </p:spPr>
          </p:pic>
        </p:grpSp>
        <p:pic>
          <p:nvPicPr>
            <p:cNvPr id="163" name="Рисунок 162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164" y="2109184"/>
              <a:ext cx="1315709" cy="1315709"/>
            </a:xfrm>
            <a:prstGeom prst="rect">
              <a:avLst/>
            </a:prstGeom>
          </p:spPr>
        </p:pic>
      </p:grpSp>
      <p:grpSp>
        <p:nvGrpSpPr>
          <p:cNvPr id="132" name="Группа 131"/>
          <p:cNvGrpSpPr/>
          <p:nvPr/>
        </p:nvGrpSpPr>
        <p:grpSpPr>
          <a:xfrm>
            <a:off x="372997" y="701608"/>
            <a:ext cx="4140000" cy="4140000"/>
            <a:chOff x="338444" y="704136"/>
            <a:chExt cx="4140000" cy="4140000"/>
          </a:xfrm>
        </p:grpSpPr>
        <p:grpSp>
          <p:nvGrpSpPr>
            <p:cNvPr id="133" name="Группа 132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35" name="Овал 134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6" name="Рисунок 135"/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631" y="943417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37" name="Рисунок 136"/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27222" y="236517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38" name="Рисунок 137"/>
              <p:cNvPicPr>
                <a:picLocks noChangeAspect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39" name="Рисунок 138"/>
              <p:cNvPicPr>
                <a:picLocks noChangeAspect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03331" y="1088430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40" name="Рисунок 139"/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6865" y="2889538"/>
                <a:ext cx="1788918" cy="1788918"/>
              </a:xfrm>
              <a:prstGeom prst="rect">
                <a:avLst/>
              </a:prstGeom>
            </p:spPr>
          </p:pic>
        </p:grpSp>
        <p:pic>
          <p:nvPicPr>
            <p:cNvPr id="134" name="Рисунок 133"/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045" y="2236928"/>
              <a:ext cx="1315709" cy="1315709"/>
            </a:xfrm>
            <a:prstGeom prst="rect">
              <a:avLst/>
            </a:prstGeom>
          </p:spPr>
        </p:pic>
      </p:grpSp>
      <p:sp>
        <p:nvSpPr>
          <p:cNvPr id="159" name="Кольцо 158"/>
          <p:cNvSpPr/>
          <p:nvPr/>
        </p:nvSpPr>
        <p:spPr>
          <a:xfrm>
            <a:off x="2727216" y="1338145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2" name="Кольцо 101"/>
          <p:cNvSpPr/>
          <p:nvPr/>
        </p:nvSpPr>
        <p:spPr>
          <a:xfrm>
            <a:off x="4835404" y="4083765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4506360" y="2059893"/>
            <a:ext cx="4140000" cy="4140000"/>
            <a:chOff x="338444" y="704136"/>
            <a:chExt cx="4140000" cy="4140000"/>
          </a:xfrm>
        </p:grpSpPr>
        <p:grpSp>
          <p:nvGrpSpPr>
            <p:cNvPr id="76" name="Группа 75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78" name="Овал 77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5635" y="870614"/>
                <a:ext cx="1387187" cy="1387187"/>
              </a:xfrm>
              <a:prstGeom prst="rect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79581">
                <a:off x="3181246" y="2461814"/>
                <a:ext cx="1237951" cy="1237951"/>
              </a:xfrm>
              <a:prstGeom prst="rect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17" y="2305368"/>
                <a:ext cx="1038620" cy="1557930"/>
              </a:xfrm>
              <a:prstGeom prst="rect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96750">
                <a:off x="2820257" y="906432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83" name="Рисунок 82"/>
              <p:cNvPicPr>
                <a:picLocks noChangeAspect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5570" y="3453780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483" y="2101622"/>
              <a:ext cx="1315709" cy="1315709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350888" y="720257"/>
            <a:ext cx="4140000" cy="4140000"/>
            <a:chOff x="338444" y="704136"/>
            <a:chExt cx="4140000" cy="4140000"/>
          </a:xfrm>
        </p:grpSpPr>
        <p:grpSp>
          <p:nvGrpSpPr>
            <p:cNvPr id="67" name="Группа 66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69" name="Овал 68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4524" y="1096030"/>
                <a:ext cx="1263894" cy="1263894"/>
              </a:xfrm>
              <a:prstGeom prst="rect">
                <a:avLst/>
              </a:prstGeom>
            </p:spPr>
          </p:pic>
          <p:pic>
            <p:nvPicPr>
              <p:cNvPr id="71" name="Рисунок 70"/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36426" y="2456312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72" name="Рисунок 71"/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541" y="2569350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73" name="Рисунок 72"/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630404" y="812675"/>
                <a:ext cx="1311779" cy="1311779"/>
              </a:xfrm>
              <a:prstGeom prst="rect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6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5927" y="3481549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425" y="2131365"/>
              <a:ext cx="1315709" cy="1315709"/>
            </a:xfrm>
            <a:prstGeom prst="rect">
              <a:avLst/>
            </a:prstGeom>
          </p:spPr>
        </p:pic>
      </p:grpSp>
      <p:sp>
        <p:nvSpPr>
          <p:cNvPr id="170" name="Кольцо 169"/>
          <p:cNvSpPr/>
          <p:nvPr/>
        </p:nvSpPr>
        <p:spPr>
          <a:xfrm>
            <a:off x="6276600" y="3428769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ольцо 64"/>
          <p:cNvSpPr/>
          <p:nvPr/>
        </p:nvSpPr>
        <p:spPr>
          <a:xfrm>
            <a:off x="3426443" y="2607081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23" name="Группа 122"/>
          <p:cNvGrpSpPr/>
          <p:nvPr/>
        </p:nvGrpSpPr>
        <p:grpSpPr>
          <a:xfrm>
            <a:off x="357633" y="702953"/>
            <a:ext cx="4140000" cy="4140000"/>
            <a:chOff x="338444" y="704136"/>
            <a:chExt cx="4140000" cy="4140000"/>
          </a:xfrm>
        </p:grpSpPr>
        <p:grpSp>
          <p:nvGrpSpPr>
            <p:cNvPr id="124" name="Группа 123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26" name="Овал 125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7" name="Рисунок 126"/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9977" y="181015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28" name="Рисунок 127"/>
              <p:cNvPicPr>
                <a:picLocks noChangeAspect="1"/>
              </p:cNvPicPr>
              <p:nvPr/>
            </p:nvPicPr>
            <p:blipFill>
              <a:blip r:embed="rId6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796506" y="95411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29" name="Рисунок 128"/>
              <p:cNvPicPr>
                <a:picLocks noChangeAspect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30" name="Рисунок 129"/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977867" y="827435"/>
                <a:ext cx="922670" cy="1384005"/>
              </a:xfrm>
              <a:prstGeom prst="rect">
                <a:avLst/>
              </a:prstGeom>
            </p:spPr>
          </p:pic>
          <p:pic>
            <p:nvPicPr>
              <p:cNvPr id="131" name="Рисунок 130"/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6166" y="3488812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25" name="Рисунок 124"/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567" y="2631276"/>
              <a:ext cx="1315709" cy="986781"/>
            </a:xfrm>
            <a:prstGeom prst="rect">
              <a:avLst/>
            </a:prstGeom>
          </p:spPr>
        </p:pic>
      </p:grpSp>
      <p:grpSp>
        <p:nvGrpSpPr>
          <p:cNvPr id="114" name="Группа 113"/>
          <p:cNvGrpSpPr/>
          <p:nvPr/>
        </p:nvGrpSpPr>
        <p:grpSpPr>
          <a:xfrm>
            <a:off x="4513644" y="2012168"/>
            <a:ext cx="4140000" cy="4140000"/>
            <a:chOff x="338444" y="704136"/>
            <a:chExt cx="4140000" cy="4140000"/>
          </a:xfrm>
        </p:grpSpPr>
        <p:grpSp>
          <p:nvGrpSpPr>
            <p:cNvPr id="115" name="Группа 114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17" name="Овал 116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8" name="Рисунок 117"/>
              <p:cNvPicPr>
                <a:picLocks noChangeAspect="1"/>
              </p:cNvPicPr>
              <p:nvPr/>
            </p:nvPicPr>
            <p:blipFill>
              <a:blip r:embed="rId6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033" y="972366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19" name="Рисунок 118"/>
              <p:cNvPicPr>
                <a:picLocks noChangeAspect="1"/>
              </p:cNvPicPr>
              <p:nvPr/>
            </p:nvPicPr>
            <p:blipFill>
              <a:blip r:embed="rId7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00045" y="221830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20" name="Рисунок 119"/>
              <p:cNvPicPr>
                <a:picLocks noChangeAspect="1"/>
              </p:cNvPicPr>
              <p:nvPr/>
            </p:nvPicPr>
            <p:blipFill>
              <a:blip r:embed="rId7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95736">
                <a:off x="612852" y="2730409"/>
                <a:ext cx="1258951" cy="1258951"/>
              </a:xfrm>
              <a:prstGeom prst="rect">
                <a:avLst/>
              </a:prstGeom>
            </p:spPr>
          </p:pic>
          <p:pic>
            <p:nvPicPr>
              <p:cNvPr id="121" name="Рисунок 120"/>
              <p:cNvPicPr>
                <a:picLocks noChangeAspect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80220" y="771417"/>
                <a:ext cx="1393757" cy="1393757"/>
              </a:xfrm>
              <a:prstGeom prst="rect">
                <a:avLst/>
              </a:prstGeom>
            </p:spPr>
          </p:pic>
          <p:pic>
            <p:nvPicPr>
              <p:cNvPr id="122" name="Рисунок 1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9170" y="3462560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419" y="2173510"/>
              <a:ext cx="1315709" cy="1315709"/>
            </a:xfrm>
            <a:prstGeom prst="rect">
              <a:avLst/>
            </a:prstGeom>
          </p:spPr>
        </p:pic>
      </p:grpSp>
      <p:sp>
        <p:nvSpPr>
          <p:cNvPr id="171" name="Кольцо 170"/>
          <p:cNvSpPr/>
          <p:nvPr/>
        </p:nvSpPr>
        <p:spPr>
          <a:xfrm>
            <a:off x="1929756" y="3433098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ольцо 63"/>
          <p:cNvSpPr/>
          <p:nvPr/>
        </p:nvSpPr>
        <p:spPr>
          <a:xfrm>
            <a:off x="7516295" y="3615655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74" name="Группа 173"/>
          <p:cNvGrpSpPr/>
          <p:nvPr/>
        </p:nvGrpSpPr>
        <p:grpSpPr>
          <a:xfrm>
            <a:off x="333917" y="693166"/>
            <a:ext cx="4140000" cy="4140000"/>
            <a:chOff x="338444" y="704136"/>
            <a:chExt cx="4140000" cy="4140000"/>
          </a:xfrm>
        </p:grpSpPr>
        <p:grpSp>
          <p:nvGrpSpPr>
            <p:cNvPr id="175" name="Группа 174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77" name="Овал 176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8" name="Рисунок 177"/>
              <p:cNvPicPr>
                <a:picLocks noChangeAspect="1"/>
              </p:cNvPicPr>
              <p:nvPr/>
            </p:nvPicPr>
            <p:blipFill>
              <a:blip r:embed="rId7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957" y="982916"/>
                <a:ext cx="1217912" cy="1217912"/>
              </a:xfrm>
              <a:prstGeom prst="rect">
                <a:avLst/>
              </a:prstGeom>
            </p:spPr>
          </p:pic>
          <p:pic>
            <p:nvPicPr>
              <p:cNvPr id="179" name="Рисунок 178"/>
              <p:cNvPicPr>
                <a:picLocks noChangeAspect="1"/>
              </p:cNvPicPr>
              <p:nvPr/>
            </p:nvPicPr>
            <p:blipFill>
              <a:blip r:embed="rId7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63919" y="2337533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80" name="Рисунок 179"/>
              <p:cNvPicPr>
                <a:picLocks noChangeAspect="1"/>
              </p:cNvPicPr>
              <p:nvPr/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476" y="2519255"/>
                <a:ext cx="1260000" cy="1171525"/>
              </a:xfrm>
              <a:prstGeom prst="rect">
                <a:avLst/>
              </a:prstGeom>
            </p:spPr>
          </p:pic>
          <p:pic>
            <p:nvPicPr>
              <p:cNvPr id="181" name="Рисунок 180"/>
              <p:cNvPicPr>
                <a:picLocks noChangeAspect="1"/>
              </p:cNvPicPr>
              <p:nvPr/>
            </p:nvPicPr>
            <p:blipFill>
              <a:blip r:embed="rId7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67821" y="907852"/>
                <a:ext cx="1397375" cy="1397375"/>
              </a:xfrm>
              <a:prstGeom prst="rect">
                <a:avLst/>
              </a:prstGeom>
            </p:spPr>
          </p:pic>
          <p:pic>
            <p:nvPicPr>
              <p:cNvPr id="182" name="Рисунок 18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2865" y="3454236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76" name="Рисунок 175"/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984" y="2274145"/>
              <a:ext cx="1315709" cy="1315709"/>
            </a:xfrm>
            <a:prstGeom prst="rect">
              <a:avLst/>
            </a:prstGeom>
          </p:spPr>
        </p:pic>
      </p:grpSp>
      <p:grpSp>
        <p:nvGrpSpPr>
          <p:cNvPr id="183" name="Группа 182"/>
          <p:cNvGrpSpPr/>
          <p:nvPr/>
        </p:nvGrpSpPr>
        <p:grpSpPr>
          <a:xfrm>
            <a:off x="4482030" y="2059893"/>
            <a:ext cx="4140000" cy="4140000"/>
            <a:chOff x="338444" y="704136"/>
            <a:chExt cx="4140000" cy="4140000"/>
          </a:xfrm>
        </p:grpSpPr>
        <p:grpSp>
          <p:nvGrpSpPr>
            <p:cNvPr id="184" name="Группа 183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86" name="Овал 185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7" name="Рисунок 186"/>
              <p:cNvPicPr>
                <a:picLocks noChangeAspect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00" y="943451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88" name="Рисунок 187"/>
              <p:cNvPicPr>
                <a:picLocks noChangeAspect="1"/>
              </p:cNvPicPr>
              <p:nvPr/>
            </p:nvPicPr>
            <p:blipFill>
              <a:blip r:embed="rId7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26296" y="2560340"/>
                <a:ext cx="1267096" cy="1267096"/>
              </a:xfrm>
              <a:prstGeom prst="rect">
                <a:avLst/>
              </a:prstGeom>
            </p:spPr>
          </p:pic>
          <p:pic>
            <p:nvPicPr>
              <p:cNvPr id="189" name="Рисунок 188"/>
              <p:cNvPicPr>
                <a:picLocks noChangeAspect="1"/>
              </p:cNvPicPr>
              <p:nvPr/>
            </p:nvPicPr>
            <p:blipFill>
              <a:blip r:embed="rId8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413" y="2529513"/>
                <a:ext cx="1297293" cy="1297293"/>
              </a:xfrm>
              <a:prstGeom prst="rect">
                <a:avLst/>
              </a:prstGeom>
            </p:spPr>
          </p:pic>
          <p:pic>
            <p:nvPicPr>
              <p:cNvPr id="190" name="Рисунок 189"/>
              <p:cNvPicPr>
                <a:picLocks noChangeAspect="1"/>
              </p:cNvPicPr>
              <p:nvPr/>
            </p:nvPicPr>
            <p:blipFill>
              <a:blip r:embed="rId8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92576" y="905843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91" name="Рисунок 190"/>
              <p:cNvPicPr>
                <a:picLocks noChangeAspect="1"/>
              </p:cNvPicPr>
              <p:nvPr/>
            </p:nvPicPr>
            <p:blipFill>
              <a:blip r:embed="rId8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1033" y="3492853"/>
                <a:ext cx="1185923" cy="1185923"/>
              </a:xfrm>
              <a:prstGeom prst="rect">
                <a:avLst/>
              </a:prstGeom>
            </p:spPr>
          </p:pic>
        </p:grpSp>
        <p:pic>
          <p:nvPicPr>
            <p:cNvPr id="185" name="Рисунок 184"/>
            <p:cNvPicPr>
              <a:picLocks noChangeAspect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740" y="2146643"/>
              <a:ext cx="1315709" cy="1315709"/>
            </a:xfrm>
            <a:prstGeom prst="rect">
              <a:avLst/>
            </a:prstGeom>
          </p:spPr>
        </p:pic>
      </p:grpSp>
      <p:sp>
        <p:nvSpPr>
          <p:cNvPr id="173" name="Кольцо 172"/>
          <p:cNvSpPr/>
          <p:nvPr/>
        </p:nvSpPr>
        <p:spPr>
          <a:xfrm>
            <a:off x="2763454" y="1048108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2" name="Кольцо 171"/>
          <p:cNvSpPr/>
          <p:nvPr/>
        </p:nvSpPr>
        <p:spPr>
          <a:xfrm>
            <a:off x="4718580" y="3991560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28" name="Группа 227"/>
          <p:cNvGrpSpPr/>
          <p:nvPr/>
        </p:nvGrpSpPr>
        <p:grpSpPr>
          <a:xfrm>
            <a:off x="333419" y="676506"/>
            <a:ext cx="4140000" cy="4140000"/>
            <a:chOff x="338444" y="704136"/>
            <a:chExt cx="4140000" cy="4140000"/>
          </a:xfrm>
        </p:grpSpPr>
        <p:grpSp>
          <p:nvGrpSpPr>
            <p:cNvPr id="229" name="Группа 228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31" name="Овал 230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32" name="Рисунок 231"/>
              <p:cNvPicPr>
                <a:picLocks noChangeAspect="1"/>
              </p:cNvPicPr>
              <p:nvPr/>
            </p:nvPicPr>
            <p:blipFill>
              <a:blip r:embed="rId8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0321" y="1059603"/>
                <a:ext cx="1259669" cy="1259669"/>
              </a:xfrm>
              <a:prstGeom prst="rect">
                <a:avLst/>
              </a:prstGeom>
            </p:spPr>
          </p:pic>
          <p:pic>
            <p:nvPicPr>
              <p:cNvPr id="233" name="Рисунок 232"/>
              <p:cNvPicPr>
                <a:picLocks noChangeAspect="1"/>
              </p:cNvPicPr>
              <p:nvPr/>
            </p:nvPicPr>
            <p:blipFill>
              <a:blip r:embed="rId8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06118">
                <a:off x="2963139" y="2852713"/>
                <a:ext cx="1440000" cy="646753"/>
              </a:xfrm>
              <a:prstGeom prst="rect">
                <a:avLst/>
              </a:prstGeom>
            </p:spPr>
          </p:pic>
          <p:pic>
            <p:nvPicPr>
              <p:cNvPr id="234" name="Рисунок 233"/>
              <p:cNvPicPr>
                <a:picLocks noChangeAspect="1"/>
              </p:cNvPicPr>
              <p:nvPr/>
            </p:nvPicPr>
            <p:blipFill>
              <a:blip r:embed="rId8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69" y="2574766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35" name="Рисунок 234"/>
              <p:cNvPicPr>
                <a:picLocks noChangeAspect="1"/>
              </p:cNvPicPr>
              <p:nvPr/>
            </p:nvPicPr>
            <p:blipFill>
              <a:blip r:embed="rId8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56552" y="878606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236" name="Рисунок 235"/>
              <p:cNvPicPr>
                <a:picLocks noChangeAspect="1"/>
              </p:cNvPicPr>
              <p:nvPr/>
            </p:nvPicPr>
            <p:blipFill>
              <a:blip r:embed="rId8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2207" y="3445759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230" name="Рисунок 229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934" y="2254847"/>
              <a:ext cx="1315709" cy="1315709"/>
            </a:xfrm>
            <a:prstGeom prst="rect">
              <a:avLst/>
            </a:prstGeom>
          </p:spPr>
        </p:pic>
      </p:grpSp>
      <p:grpSp>
        <p:nvGrpSpPr>
          <p:cNvPr id="237" name="Группа 236"/>
          <p:cNvGrpSpPr/>
          <p:nvPr/>
        </p:nvGrpSpPr>
        <p:grpSpPr>
          <a:xfrm>
            <a:off x="4481786" y="2027338"/>
            <a:ext cx="4140000" cy="4140000"/>
            <a:chOff x="338444" y="704136"/>
            <a:chExt cx="4140000" cy="4140000"/>
          </a:xfrm>
        </p:grpSpPr>
        <p:grpSp>
          <p:nvGrpSpPr>
            <p:cNvPr id="238" name="Группа 237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40" name="Овал 239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41" name="Рисунок 240"/>
              <p:cNvPicPr>
                <a:picLocks noChangeAspect="1"/>
              </p:cNvPicPr>
              <p:nvPr/>
            </p:nvPicPr>
            <p:blipFill>
              <a:blip r:embed="rId8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315" y="110846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242" name="Рисунок 241"/>
              <p:cNvPicPr>
                <a:picLocks noChangeAspect="1"/>
              </p:cNvPicPr>
              <p:nvPr/>
            </p:nvPicPr>
            <p:blipFill>
              <a:blip r:embed="rId9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64197" y="2211596"/>
                <a:ext cx="1378421" cy="1378421"/>
              </a:xfrm>
              <a:prstGeom prst="rect">
                <a:avLst/>
              </a:prstGeom>
            </p:spPr>
          </p:pic>
          <p:pic>
            <p:nvPicPr>
              <p:cNvPr id="243" name="Рисунок 242"/>
              <p:cNvPicPr>
                <a:picLocks noChangeAspect="1"/>
              </p:cNvPicPr>
              <p:nvPr/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548521">
                <a:off x="621039" y="2589087"/>
                <a:ext cx="1260000" cy="1171525"/>
              </a:xfrm>
              <a:prstGeom prst="rect">
                <a:avLst/>
              </a:prstGeom>
            </p:spPr>
          </p:pic>
          <p:pic>
            <p:nvPicPr>
              <p:cNvPr id="244" name="Рисунок 243"/>
              <p:cNvPicPr>
                <a:picLocks noChangeAspect="1"/>
              </p:cNvPicPr>
              <p:nvPr/>
            </p:nvPicPr>
            <p:blipFill>
              <a:blip r:embed="rId9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0483">
                <a:off x="2523237" y="787272"/>
                <a:ext cx="1322938" cy="1322938"/>
              </a:xfrm>
              <a:prstGeom prst="rect">
                <a:avLst/>
              </a:prstGeom>
            </p:spPr>
          </p:pic>
          <p:pic>
            <p:nvPicPr>
              <p:cNvPr id="245" name="Рисунок 244"/>
              <p:cNvPicPr>
                <a:picLocks noChangeAspect="1"/>
              </p:cNvPicPr>
              <p:nvPr/>
            </p:nvPicPr>
            <p:blipFill>
              <a:blip r:embed="rId9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2942" y="3481700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239" name="Рисунок 238"/>
            <p:cNvPicPr>
              <a:picLocks noChangeAspect="1"/>
            </p:cNvPicPr>
            <p:nvPr/>
          </p:nvPicPr>
          <p:blipFill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325" y="1986973"/>
              <a:ext cx="1428507" cy="1428507"/>
            </a:xfrm>
            <a:prstGeom prst="rect">
              <a:avLst/>
            </a:prstGeom>
          </p:spPr>
        </p:pic>
      </p:grpSp>
      <p:sp>
        <p:nvSpPr>
          <p:cNvPr id="197" name="Кольцо 196"/>
          <p:cNvSpPr/>
          <p:nvPr/>
        </p:nvSpPr>
        <p:spPr>
          <a:xfrm>
            <a:off x="2109884" y="2143656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6" name="Кольцо 195"/>
          <p:cNvSpPr/>
          <p:nvPr/>
        </p:nvSpPr>
        <p:spPr>
          <a:xfrm>
            <a:off x="6264360" y="4796886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19" name="Группа 218"/>
          <p:cNvGrpSpPr/>
          <p:nvPr/>
        </p:nvGrpSpPr>
        <p:grpSpPr>
          <a:xfrm>
            <a:off x="326002" y="697354"/>
            <a:ext cx="4140000" cy="4140000"/>
            <a:chOff x="338444" y="704136"/>
            <a:chExt cx="4140000" cy="4140000"/>
          </a:xfrm>
        </p:grpSpPr>
        <p:grpSp>
          <p:nvGrpSpPr>
            <p:cNvPr id="220" name="Группа 219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22" name="Овал 221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3" name="Рисунок 222"/>
              <p:cNvPicPr>
                <a:picLocks noChangeAspect="1"/>
              </p:cNvPicPr>
              <p:nvPr/>
            </p:nvPicPr>
            <p:blipFill>
              <a:blip r:embed="rId9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2868" y="1000173"/>
                <a:ext cx="1274607" cy="1274607"/>
              </a:xfrm>
              <a:prstGeom prst="rect">
                <a:avLst/>
              </a:prstGeom>
            </p:spPr>
          </p:pic>
          <p:pic>
            <p:nvPicPr>
              <p:cNvPr id="224" name="Рисунок 223"/>
              <p:cNvPicPr>
                <a:picLocks noChangeAspect="1"/>
              </p:cNvPicPr>
              <p:nvPr/>
            </p:nvPicPr>
            <p:blipFill>
              <a:blip r:embed="rId9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213533" y="2572337"/>
                <a:ext cx="1182458" cy="1182458"/>
              </a:xfrm>
              <a:prstGeom prst="rect">
                <a:avLst/>
              </a:prstGeom>
            </p:spPr>
          </p:pic>
          <p:pic>
            <p:nvPicPr>
              <p:cNvPr id="225" name="Рисунок 224"/>
              <p:cNvPicPr>
                <a:picLocks noChangeAspect="1"/>
              </p:cNvPicPr>
              <p:nvPr/>
            </p:nvPicPr>
            <p:blipFill rotWithShape="1">
              <a:blip r:embed="rId96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7">
                        <a14:imgEffect>
                          <a14:backgroundRemoval t="13531" b="78548" l="3630" r="97030">
                            <a14:foregroundMark x1="51485" y1="55776" x2="51485" y2="55776"/>
                            <a14:foregroundMark x1="26403" y1="50495" x2="23102" y2="49505"/>
                            <a14:foregroundMark x1="29043" y1="51155" x2="20132" y2="47195"/>
                            <a14:foregroundMark x1="49175" y1="55446" x2="57426" y2="60396"/>
                            <a14:backgroundMark x1="74917" y1="70957" x2="74917" y2="709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90" b="21296"/>
              <a:stretch/>
            </p:blipFill>
            <p:spPr>
              <a:xfrm>
                <a:off x="591411" y="2488984"/>
                <a:ext cx="1297497" cy="1271176"/>
              </a:xfrm>
              <a:prstGeom prst="rect">
                <a:avLst/>
              </a:prstGeom>
            </p:spPr>
          </p:pic>
          <p:pic>
            <p:nvPicPr>
              <p:cNvPr id="226" name="Рисунок 225"/>
              <p:cNvPicPr>
                <a:picLocks noChangeAspect="1"/>
              </p:cNvPicPr>
              <p:nvPr/>
            </p:nvPicPr>
            <p:blipFill>
              <a:blip r:embed="rId9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29223" y="886460"/>
                <a:ext cx="1355874" cy="1355874"/>
              </a:xfrm>
              <a:prstGeom prst="rect">
                <a:avLst/>
              </a:prstGeom>
            </p:spPr>
          </p:pic>
          <p:pic>
            <p:nvPicPr>
              <p:cNvPr id="227" name="Рисунок 226"/>
              <p:cNvPicPr>
                <a:picLocks noChangeAspect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4482" y="3471300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372" y="2201481"/>
              <a:ext cx="1315709" cy="1315709"/>
            </a:xfrm>
            <a:prstGeom prst="rect">
              <a:avLst/>
            </a:prstGeom>
          </p:spPr>
        </p:pic>
      </p:grpSp>
      <p:grpSp>
        <p:nvGrpSpPr>
          <p:cNvPr id="210" name="Группа 209"/>
          <p:cNvGrpSpPr/>
          <p:nvPr/>
        </p:nvGrpSpPr>
        <p:grpSpPr>
          <a:xfrm>
            <a:off x="4370977" y="2037529"/>
            <a:ext cx="4250031" cy="4188609"/>
            <a:chOff x="228413" y="704136"/>
            <a:chExt cx="4250031" cy="4188609"/>
          </a:xfrm>
        </p:grpSpPr>
        <p:grpSp>
          <p:nvGrpSpPr>
            <p:cNvPr id="211" name="Группа 210"/>
            <p:cNvGrpSpPr/>
            <p:nvPr/>
          </p:nvGrpSpPr>
          <p:grpSpPr>
            <a:xfrm>
              <a:off x="228413" y="704136"/>
              <a:ext cx="4250031" cy="4188609"/>
              <a:chOff x="337256" y="625271"/>
              <a:chExt cx="4250031" cy="4188609"/>
            </a:xfrm>
          </p:grpSpPr>
          <p:sp>
            <p:nvSpPr>
              <p:cNvPr id="213" name="Овал 212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4" name="Рисунок 213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315" y="110846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215" name="Рисунок 214"/>
              <p:cNvPicPr>
                <a:picLocks noChangeAspect="1"/>
              </p:cNvPicPr>
              <p:nvPr/>
            </p:nvPicPr>
            <p:blipFill>
              <a:blip r:embed="rId10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43661" y="2745181"/>
                <a:ext cx="1316371" cy="987278"/>
              </a:xfrm>
              <a:prstGeom prst="rect">
                <a:avLst/>
              </a:prstGeom>
            </p:spPr>
          </p:pic>
          <p:pic>
            <p:nvPicPr>
              <p:cNvPr id="216" name="Рисунок 215"/>
              <p:cNvPicPr>
                <a:picLocks noChangeAspect="1"/>
              </p:cNvPicPr>
              <p:nvPr/>
            </p:nvPicPr>
            <p:blipFill>
              <a:blip r:embed="rId10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256" y="2357961"/>
                <a:ext cx="1489387" cy="1489387"/>
              </a:xfrm>
              <a:prstGeom prst="rect">
                <a:avLst/>
              </a:prstGeom>
            </p:spPr>
          </p:pic>
          <p:pic>
            <p:nvPicPr>
              <p:cNvPr id="217" name="Рисунок 216"/>
              <p:cNvPicPr>
                <a:picLocks noChangeAspect="1"/>
              </p:cNvPicPr>
              <p:nvPr/>
            </p:nvPicPr>
            <p:blipFill>
              <a:blip r:embed="rId8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94641" y="1060745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218" name="Рисунок 217"/>
              <p:cNvPicPr>
                <a:picLocks noChangeAspect="1"/>
              </p:cNvPicPr>
              <p:nvPr/>
            </p:nvPicPr>
            <p:blipFill>
              <a:blip r:embed="rId10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0677" y="3467346"/>
                <a:ext cx="1346534" cy="1346534"/>
              </a:xfrm>
              <a:prstGeom prst="rect">
                <a:avLst/>
              </a:prstGeom>
            </p:spPr>
          </p:pic>
        </p:grpSp>
        <p:pic>
          <p:nvPicPr>
            <p:cNvPr id="212" name="Рисунок 211"/>
            <p:cNvPicPr>
              <a:picLocks noChangeAspect="1"/>
            </p:cNvPicPr>
            <p:nvPr/>
          </p:nvPicPr>
          <p:blipFill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140" y="2256034"/>
              <a:ext cx="1315709" cy="1315709"/>
            </a:xfrm>
            <a:prstGeom prst="rect">
              <a:avLst/>
            </a:prstGeom>
          </p:spPr>
        </p:pic>
      </p:grpSp>
      <p:sp>
        <p:nvSpPr>
          <p:cNvPr id="195" name="Кольцо 194"/>
          <p:cNvSpPr/>
          <p:nvPr/>
        </p:nvSpPr>
        <p:spPr>
          <a:xfrm>
            <a:off x="2919140" y="1218306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4" name="Кольцо 193"/>
          <p:cNvSpPr/>
          <p:nvPr/>
        </p:nvSpPr>
        <p:spPr>
          <a:xfrm>
            <a:off x="5164395" y="2518071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01" name="Группа 200"/>
          <p:cNvGrpSpPr/>
          <p:nvPr/>
        </p:nvGrpSpPr>
        <p:grpSpPr>
          <a:xfrm>
            <a:off x="328890" y="682350"/>
            <a:ext cx="4140000" cy="4140000"/>
            <a:chOff x="338444" y="704136"/>
            <a:chExt cx="4140000" cy="4140000"/>
          </a:xfrm>
        </p:grpSpPr>
        <p:grpSp>
          <p:nvGrpSpPr>
            <p:cNvPr id="202" name="Группа 201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04" name="Овал 203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5" name="Рисунок 204"/>
              <p:cNvPicPr>
                <a:picLocks noChangeAspect="1"/>
              </p:cNvPicPr>
              <p:nvPr/>
            </p:nvPicPr>
            <p:blipFill>
              <a:blip r:embed="rId10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254" y="978037"/>
                <a:ext cx="1318212" cy="1318212"/>
              </a:xfrm>
              <a:prstGeom prst="rect">
                <a:avLst/>
              </a:prstGeom>
            </p:spPr>
          </p:pic>
          <p:pic>
            <p:nvPicPr>
              <p:cNvPr id="206" name="Рисунок 205"/>
              <p:cNvPicPr>
                <a:picLocks noChangeAspect="1"/>
              </p:cNvPicPr>
              <p:nvPr/>
            </p:nvPicPr>
            <p:blipFill>
              <a:blip r:embed="rId10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243201" y="2320330"/>
                <a:ext cx="1211521" cy="1817282"/>
              </a:xfrm>
              <a:prstGeom prst="rect">
                <a:avLst/>
              </a:prstGeom>
            </p:spPr>
          </p:pic>
          <p:pic>
            <p:nvPicPr>
              <p:cNvPr id="207" name="Рисунок 206"/>
              <p:cNvPicPr>
                <a:picLocks noChangeAspect="1"/>
              </p:cNvPicPr>
              <p:nvPr/>
            </p:nvPicPr>
            <p:blipFill rotWithShape="1">
              <a:blip r:embed="rId10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9" b="14367"/>
              <a:stretch/>
            </p:blipFill>
            <p:spPr>
              <a:xfrm>
                <a:off x="697781" y="2260589"/>
                <a:ext cx="1119796" cy="1312745"/>
              </a:xfrm>
              <a:prstGeom prst="rect">
                <a:avLst/>
              </a:prstGeom>
            </p:spPr>
          </p:pic>
          <p:pic>
            <p:nvPicPr>
              <p:cNvPr id="208" name="Рисунок 207"/>
              <p:cNvPicPr>
                <a:picLocks noChangeAspect="1"/>
              </p:cNvPicPr>
              <p:nvPr/>
            </p:nvPicPr>
            <p:blipFill>
              <a:blip r:embed="rId10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692400" y="890118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209" name="Рисунок 208"/>
              <p:cNvPicPr>
                <a:picLocks noChangeAspect="1"/>
              </p:cNvPicPr>
              <p:nvPr/>
            </p:nvPicPr>
            <p:blipFill>
              <a:blip r:embed="rId10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6214" y="3561836"/>
                <a:ext cx="1062046" cy="1062046"/>
              </a:xfrm>
              <a:prstGeom prst="rect">
                <a:avLst/>
              </a:prstGeom>
            </p:spPr>
          </p:pic>
        </p:grpSp>
        <p:pic>
          <p:nvPicPr>
            <p:cNvPr id="203" name="Рисунок 202"/>
            <p:cNvPicPr>
              <a:picLocks noChangeAspect="1"/>
            </p:cNvPicPr>
            <p:nvPr/>
          </p:nvPicPr>
          <p:blipFill>
            <a:blip r:embed="rId10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48" y="2216911"/>
              <a:ext cx="1193812" cy="1193812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4481064" y="2027742"/>
            <a:ext cx="4140000" cy="4140000"/>
            <a:chOff x="338444" y="704136"/>
            <a:chExt cx="4140000" cy="4140000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08" name="Овал 107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9" name="Рисунок 108"/>
              <p:cNvPicPr>
                <a:picLocks noChangeAspect="1"/>
              </p:cNvPicPr>
              <p:nvPr/>
            </p:nvPicPr>
            <p:blipFill>
              <a:blip r:embed="rId1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776" y="917153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10" name="Рисунок 109"/>
              <p:cNvPicPr>
                <a:picLocks noChangeAspect="1"/>
              </p:cNvPicPr>
              <p:nvPr/>
            </p:nvPicPr>
            <p:blipFill rotWithShape="1">
              <a:blip r:embed="rId1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04" b="13602"/>
              <a:stretch/>
            </p:blipFill>
            <p:spPr>
              <a:xfrm rot="1027591">
                <a:off x="3218665" y="2571653"/>
                <a:ext cx="1050587" cy="1260613"/>
              </a:xfrm>
              <a:prstGeom prst="rect">
                <a:avLst/>
              </a:prstGeom>
            </p:spPr>
          </p:pic>
          <p:pic>
            <p:nvPicPr>
              <p:cNvPr id="111" name="Рисунок 110"/>
              <p:cNvPicPr>
                <a:picLocks noChangeAspect="1"/>
              </p:cNvPicPr>
              <p:nvPr/>
            </p:nvPicPr>
            <p:blipFill>
              <a:blip r:embed="rId1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682" y="24218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12" name="Рисунок 111"/>
              <p:cNvPicPr>
                <a:picLocks noChangeAspect="1"/>
              </p:cNvPicPr>
              <p:nvPr/>
            </p:nvPicPr>
            <p:blipFill>
              <a:blip r:embed="rId1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612823" y="841412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1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4894" y="3325687"/>
                <a:ext cx="1331776" cy="1331776"/>
              </a:xfrm>
              <a:prstGeom prst="rect">
                <a:avLst/>
              </a:prstGeom>
            </p:spPr>
          </p:pic>
        </p:grpSp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1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075" y="2116488"/>
              <a:ext cx="1315709" cy="1315709"/>
            </a:xfrm>
            <a:prstGeom prst="rect">
              <a:avLst/>
            </a:prstGeom>
          </p:spPr>
        </p:pic>
      </p:grpSp>
      <p:sp>
        <p:nvSpPr>
          <p:cNvPr id="192" name="Кольцо 191"/>
          <p:cNvSpPr/>
          <p:nvPr/>
        </p:nvSpPr>
        <p:spPr>
          <a:xfrm>
            <a:off x="674986" y="2300473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3" name="Кольцо 192"/>
          <p:cNvSpPr/>
          <p:nvPr/>
        </p:nvSpPr>
        <p:spPr>
          <a:xfrm>
            <a:off x="7396047" y="3910374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8435" r="18531" b="6820"/>
          <a:stretch/>
        </p:blipFill>
        <p:spPr>
          <a:xfrm>
            <a:off x="2488933" y="-186084"/>
            <a:ext cx="5247944" cy="70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63" grpId="0" animBg="1"/>
      <p:bldP spid="63" grpId="1" animBg="1"/>
      <p:bldP spid="104" grpId="0" animBg="1"/>
      <p:bldP spid="104" grpId="1" animBg="1"/>
      <p:bldP spid="103" grpId="0" animBg="1"/>
      <p:bldP spid="103" grpId="1" animBg="1"/>
      <p:bldP spid="160" grpId="0" animBg="1"/>
      <p:bldP spid="160" grpId="1" animBg="1"/>
      <p:bldP spid="38" grpId="0" animBg="1"/>
      <p:bldP spid="38" grpId="1" animBg="1"/>
      <p:bldP spid="159" grpId="0" animBg="1"/>
      <p:bldP spid="159" grpId="1" animBg="1"/>
      <p:bldP spid="102" grpId="0" animBg="1"/>
      <p:bldP spid="102" grpId="1" animBg="1"/>
      <p:bldP spid="170" grpId="0" animBg="1"/>
      <p:bldP spid="170" grpId="1" animBg="1"/>
      <p:bldP spid="65" grpId="0" animBg="1"/>
      <p:bldP spid="65" grpId="1" animBg="1"/>
      <p:bldP spid="171" grpId="0" animBg="1"/>
      <p:bldP spid="171" grpId="1" animBg="1"/>
      <p:bldP spid="64" grpId="0" animBg="1"/>
      <p:bldP spid="64" grpId="1" animBg="1"/>
      <p:bldP spid="173" grpId="0" animBg="1"/>
      <p:bldP spid="173" grpId="1" animBg="1"/>
      <p:bldP spid="172" grpId="0" animBg="1"/>
      <p:bldP spid="172" grpId="1" animBg="1"/>
      <p:bldP spid="197" grpId="0" animBg="1"/>
      <p:bldP spid="197" grpId="1" animBg="1"/>
      <p:bldP spid="196" grpId="0" animBg="1"/>
      <p:bldP spid="196" grpId="1" animBg="1"/>
      <p:bldP spid="195" grpId="0" animBg="1"/>
      <p:bldP spid="195" grpId="1" animBg="1"/>
      <p:bldP spid="194" grpId="0" animBg="1"/>
      <p:bldP spid="194" grpId="1" animBg="1"/>
      <p:bldP spid="192" grpId="0" animBg="1"/>
      <p:bldP spid="192" grpId="1" animBg="1"/>
      <p:bldP spid="193" grpId="0" animBg="1"/>
      <p:bldP spid="19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BCF2CF5-6FE9-49EC-ADF3-348E2F0B7788}"/>
</file>

<file path=customXml/itemProps2.xml><?xml version="1.0" encoding="utf-8"?>
<ds:datastoreItem xmlns:ds="http://schemas.openxmlformats.org/officeDocument/2006/customXml" ds:itemID="{63DF6BC1-C1BE-4AFE-95A3-449A51FDE97F}"/>
</file>

<file path=customXml/itemProps3.xml><?xml version="1.0" encoding="utf-8"?>
<ds:datastoreItem xmlns:ds="http://schemas.openxmlformats.org/officeDocument/2006/customXml" ds:itemID="{46F190F1-81EF-4691-9E17-ABAEA69B1B88}"/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2026-02-21T15:58:34Z</dcterms:created>
  <dcterms:modified xsi:type="dcterms:W3CDTF">2026-02-27T15:41:48Z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