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3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4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8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5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7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5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3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6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2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F2789-5234-4575-B8A0-A846E5DBF16F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F04E-1282-44D9-A8B4-122E1A134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6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6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97" Type="http://schemas.openxmlformats.org/officeDocument/2006/relationships/image" Target="../media/image96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87" Type="http://schemas.openxmlformats.org/officeDocument/2006/relationships/image" Target="../media/image86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" y="-1628"/>
            <a:ext cx="12270965" cy="702595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39" y="3750538"/>
            <a:ext cx="2805053" cy="280505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7" y="5996955"/>
            <a:ext cx="846400" cy="768375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4478444" y="2030902"/>
            <a:ext cx="4140000" cy="4140000"/>
            <a:chOff x="4387339" y="2610281"/>
            <a:chExt cx="4140000" cy="4140000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4387339" y="2610281"/>
              <a:ext cx="4140000" cy="4140000"/>
              <a:chOff x="4452455" y="2544319"/>
              <a:chExt cx="4140000" cy="4140000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452455" y="2544319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35362">
                <a:off x="6612631" y="300566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81122">
                <a:off x="5568718" y="2792383"/>
                <a:ext cx="833307" cy="1016228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30293">
                <a:off x="4716392" y="4028430"/>
                <a:ext cx="1202114" cy="1202114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82548">
                <a:off x="6871527" y="4530909"/>
                <a:ext cx="1548000" cy="1548000"/>
              </a:xfrm>
              <a:prstGeom prst="rect">
                <a:avLst/>
              </a:prstGeom>
            </p:spPr>
          </p:pic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551" y="5215134"/>
                <a:ext cx="1332000" cy="1332000"/>
              </a:xfrm>
              <a:prstGeom prst="rect">
                <a:avLst/>
              </a:prstGeom>
            </p:spPr>
          </p:pic>
        </p:grp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003" y="3987707"/>
              <a:ext cx="1217381" cy="1217381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338444" y="704136"/>
            <a:ext cx="4140000" cy="4140000"/>
            <a:chOff x="338444" y="704136"/>
            <a:chExt cx="4140000" cy="4140000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sp>
        <p:nvSpPr>
          <p:cNvPr id="36" name="Кольцо 35"/>
          <p:cNvSpPr/>
          <p:nvPr/>
        </p:nvSpPr>
        <p:spPr>
          <a:xfrm>
            <a:off x="1154923" y="132188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Кольцо 62"/>
          <p:cNvSpPr/>
          <p:nvPr/>
        </p:nvSpPr>
        <p:spPr>
          <a:xfrm>
            <a:off x="6916469" y="2624414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43099" y="713033"/>
            <a:ext cx="4140000" cy="4140000"/>
            <a:chOff x="4387339" y="2610281"/>
            <a:chExt cx="4140000" cy="4140000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4387339" y="2610281"/>
              <a:ext cx="4140000" cy="4140000"/>
              <a:chOff x="4452455" y="2544319"/>
              <a:chExt cx="4140000" cy="4140000"/>
            </a:xfrm>
          </p:grpSpPr>
          <p:sp>
            <p:nvSpPr>
              <p:cNvPr id="87" name="Овал 86"/>
              <p:cNvSpPr/>
              <p:nvPr/>
            </p:nvSpPr>
            <p:spPr>
              <a:xfrm>
                <a:off x="4452455" y="2544319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35362">
                <a:off x="6612631" y="300566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81122">
                <a:off x="5568718" y="2792383"/>
                <a:ext cx="833307" cy="1016228"/>
              </a:xfrm>
              <a:prstGeom prst="rect">
                <a:avLst/>
              </a:prstGeom>
            </p:spPr>
          </p:pic>
          <p:pic>
            <p:nvPicPr>
              <p:cNvPr id="90" name="Рисунок 8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30293">
                <a:off x="4716392" y="4028430"/>
                <a:ext cx="1202114" cy="1202114"/>
              </a:xfrm>
              <a:prstGeom prst="rect">
                <a:avLst/>
              </a:prstGeom>
            </p:spPr>
          </p:pic>
          <p:pic>
            <p:nvPicPr>
              <p:cNvPr id="91" name="Рисунок 90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82548">
                <a:off x="6871527" y="4530909"/>
                <a:ext cx="1548000" cy="1548000"/>
              </a:xfrm>
              <a:prstGeom prst="rect">
                <a:avLst/>
              </a:prstGeom>
            </p:spPr>
          </p:pic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551" y="5215134"/>
                <a:ext cx="1332000" cy="1332000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003" y="3987707"/>
              <a:ext cx="1217381" cy="121738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488608" y="2021676"/>
            <a:ext cx="4140000" cy="4140000"/>
            <a:chOff x="4387339" y="2610281"/>
            <a:chExt cx="4140000" cy="4140000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4387339" y="2610281"/>
              <a:ext cx="4140000" cy="4140000"/>
              <a:chOff x="4452455" y="2544319"/>
              <a:chExt cx="4140000" cy="4140000"/>
            </a:xfrm>
          </p:grpSpPr>
          <p:sp>
            <p:nvSpPr>
              <p:cNvPr id="96" name="Овал 95"/>
              <p:cNvSpPr/>
              <p:nvPr/>
            </p:nvSpPr>
            <p:spPr>
              <a:xfrm>
                <a:off x="4452455" y="2544319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7" name="Рисунок 96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35362">
                <a:off x="6907363" y="3052856"/>
                <a:ext cx="1204214" cy="1204214"/>
              </a:xfrm>
              <a:prstGeom prst="rect">
                <a:avLst/>
              </a:prstGeom>
            </p:spPr>
          </p:pic>
          <p:pic>
            <p:nvPicPr>
              <p:cNvPr id="98" name="Рисунок 97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81122">
                <a:off x="5440165" y="2904950"/>
                <a:ext cx="991258" cy="991258"/>
              </a:xfrm>
              <a:prstGeom prst="rect">
                <a:avLst/>
              </a:prstGeom>
            </p:spPr>
          </p:pic>
          <p:pic>
            <p:nvPicPr>
              <p:cNvPr id="99" name="Рисунок 9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30293">
                <a:off x="4716392" y="4028430"/>
                <a:ext cx="1202114" cy="1202114"/>
              </a:xfrm>
              <a:prstGeom prst="rect">
                <a:avLst/>
              </a:prstGeom>
            </p:spPr>
          </p:pic>
          <p:pic>
            <p:nvPicPr>
              <p:cNvPr id="100" name="Рисунок 99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82548">
                <a:off x="6874985" y="4341823"/>
                <a:ext cx="1472251" cy="1472251"/>
              </a:xfrm>
              <a:prstGeom prst="rect">
                <a:avLst/>
              </a:prstGeom>
            </p:spPr>
          </p:pic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7551" y="5215134"/>
                <a:ext cx="1332000" cy="1332000"/>
              </a:xfrm>
              <a:prstGeom prst="rect">
                <a:avLst/>
              </a:prstGeom>
            </p:spPr>
          </p:pic>
        </p:grp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472" y="3980123"/>
              <a:ext cx="1217381" cy="1217381"/>
            </a:xfrm>
            <a:prstGeom prst="rect">
              <a:avLst/>
            </a:prstGeom>
          </p:spPr>
        </p:pic>
      </p:grpSp>
      <p:sp>
        <p:nvSpPr>
          <p:cNvPr id="104" name="Кольцо 103"/>
          <p:cNvSpPr/>
          <p:nvPr/>
        </p:nvSpPr>
        <p:spPr>
          <a:xfrm>
            <a:off x="1212707" y="3581585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Кольцо 102"/>
          <p:cNvSpPr/>
          <p:nvPr/>
        </p:nvSpPr>
        <p:spPr>
          <a:xfrm>
            <a:off x="7412095" y="371449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4488481" y="2037129"/>
            <a:ext cx="4140000" cy="4140000"/>
            <a:chOff x="338444" y="704136"/>
            <a:chExt cx="4140000" cy="4140000"/>
          </a:xfrm>
        </p:grpSpPr>
        <p:grpSp>
          <p:nvGrpSpPr>
            <p:cNvPr id="142" name="Группа 141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44" name="Овал 143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5" name="Рисунок 1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46" name="Рисунок 14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47" name="Рисунок 146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807" y="2511357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48" name="Рисунок 147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707" y="2227834"/>
              <a:ext cx="786493" cy="1067935"/>
            </a:xfrm>
            <a:prstGeom prst="rect">
              <a:avLst/>
            </a:prstGeom>
          </p:spPr>
        </p:pic>
      </p:grpSp>
      <p:grpSp>
        <p:nvGrpSpPr>
          <p:cNvPr id="150" name="Группа 149"/>
          <p:cNvGrpSpPr/>
          <p:nvPr/>
        </p:nvGrpSpPr>
        <p:grpSpPr>
          <a:xfrm>
            <a:off x="332530" y="696096"/>
            <a:ext cx="4140000" cy="4140000"/>
            <a:chOff x="338444" y="704136"/>
            <a:chExt cx="4140000" cy="4140000"/>
          </a:xfrm>
        </p:grpSpPr>
        <p:grpSp>
          <p:nvGrpSpPr>
            <p:cNvPr id="151" name="Группа 150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53" name="Овал 152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4" name="Рисунок 153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275" y="88873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55" name="Рисунок 15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56" name="Рисунок 155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57" name="Рисунок 156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95851" y="1088430"/>
                <a:ext cx="1038960" cy="1224000"/>
              </a:xfrm>
              <a:prstGeom prst="rect">
                <a:avLst/>
              </a:prstGeom>
            </p:spPr>
          </p:pic>
          <p:pic>
            <p:nvPicPr>
              <p:cNvPr id="158" name="Рисунок 15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660" y="3482902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sp>
        <p:nvSpPr>
          <p:cNvPr id="160" name="Кольцо 159"/>
          <p:cNvSpPr/>
          <p:nvPr/>
        </p:nvSpPr>
        <p:spPr>
          <a:xfrm>
            <a:off x="1031010" y="1173967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Кольцо 37"/>
          <p:cNvSpPr/>
          <p:nvPr/>
        </p:nvSpPr>
        <p:spPr>
          <a:xfrm>
            <a:off x="5082361" y="396954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466609" y="2053764"/>
            <a:ext cx="4140000" cy="4140000"/>
            <a:chOff x="338444" y="704136"/>
            <a:chExt cx="4140000" cy="4140000"/>
          </a:xfrm>
        </p:grpSpPr>
        <p:grpSp>
          <p:nvGrpSpPr>
            <p:cNvPr id="162" name="Группа 161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64" name="Овал 163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66" name="Рисунок 16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67" name="Рисунок 166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68" name="Рисунок 167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69" name="Рисунок 168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304862" y="696916"/>
            <a:ext cx="4140000" cy="4140000"/>
            <a:chOff x="338444" y="704136"/>
            <a:chExt cx="4140000" cy="4140000"/>
          </a:xfrm>
        </p:grpSpPr>
        <p:grpSp>
          <p:nvGrpSpPr>
            <p:cNvPr id="133" name="Группа 132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35" name="Овал 134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6" name="Рисунок 13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37" name="Рисунок 13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38" name="Рисунок 137"/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39" name="Рисунок 138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40" name="Рисунок 139"/>
              <p:cNvPicPr>
                <a:picLocks noChangeAspect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963" y="3481550"/>
                <a:ext cx="928355" cy="1132140"/>
              </a:xfrm>
              <a:prstGeom prst="rect">
                <a:avLst/>
              </a:prstGeom>
            </p:spPr>
          </p:pic>
        </p:grpSp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045" y="2236928"/>
              <a:ext cx="1315709" cy="1315709"/>
            </a:xfrm>
            <a:prstGeom prst="rect">
              <a:avLst/>
            </a:prstGeom>
          </p:spPr>
        </p:pic>
      </p:grpSp>
      <p:sp>
        <p:nvSpPr>
          <p:cNvPr id="159" name="Кольцо 158"/>
          <p:cNvSpPr/>
          <p:nvPr/>
        </p:nvSpPr>
        <p:spPr>
          <a:xfrm>
            <a:off x="2698110" y="1251679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Кольцо 101"/>
          <p:cNvSpPr/>
          <p:nvPr/>
        </p:nvSpPr>
        <p:spPr>
          <a:xfrm>
            <a:off x="4767269" y="4079073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4461401" y="2041824"/>
            <a:ext cx="4140000" cy="4140000"/>
            <a:chOff x="338444" y="704136"/>
            <a:chExt cx="4140000" cy="4140000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78" name="Овал 77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635" y="870614"/>
                <a:ext cx="1387187" cy="1387187"/>
              </a:xfrm>
              <a:prstGeom prst="rect">
                <a:avLst/>
              </a:prstGeom>
            </p:spPr>
          </p:pic>
          <p:pic>
            <p:nvPicPr>
              <p:cNvPr id="80" name="Рисунок 79"/>
              <p:cNvPicPr>
                <a:picLocks noChangeAspect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7958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82" name="Рисунок 81"/>
              <p:cNvPicPr>
                <a:picLocks noChangeAspect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396750">
                <a:off x="2820257" y="906432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483" y="2101622"/>
              <a:ext cx="1315709" cy="1315709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05929" y="702188"/>
            <a:ext cx="4140000" cy="4140000"/>
            <a:chOff x="338444" y="704136"/>
            <a:chExt cx="4140000" cy="4140000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878" y="1074681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541" y="2569350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508103" y="932422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425" y="2131365"/>
              <a:ext cx="1315709" cy="1315709"/>
            </a:xfrm>
            <a:prstGeom prst="rect">
              <a:avLst/>
            </a:prstGeom>
          </p:spPr>
        </p:pic>
      </p:grpSp>
      <p:sp>
        <p:nvSpPr>
          <p:cNvPr id="170" name="Кольцо 169"/>
          <p:cNvSpPr/>
          <p:nvPr/>
        </p:nvSpPr>
        <p:spPr>
          <a:xfrm>
            <a:off x="6158333" y="3584394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Кольцо 64"/>
          <p:cNvSpPr/>
          <p:nvPr/>
        </p:nvSpPr>
        <p:spPr>
          <a:xfrm>
            <a:off x="3143339" y="2753350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337845" y="707757"/>
            <a:ext cx="4140000" cy="4140000"/>
            <a:chOff x="338444" y="704136"/>
            <a:chExt cx="4140000" cy="4140000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26" name="Овал 125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732" y="103540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28" name="Рисунок 127"/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99670" y="236229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29" name="Рисунок 128"/>
              <p:cNvPicPr>
                <a:picLocks noChangeAspect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30" name="Рисунок 129"/>
              <p:cNvPicPr>
                <a:picLocks noChangeAspect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538881" y="869157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31" name="Рисунок 130"/>
              <p:cNvPicPr>
                <a:picLocks noChangeAspect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7150" y="3425857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205" y="2026994"/>
              <a:ext cx="1315709" cy="1315709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4493290" y="2046910"/>
            <a:ext cx="4140000" cy="4140000"/>
            <a:chOff x="338444" y="704136"/>
            <a:chExt cx="4140000" cy="4140000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17" name="Овал 116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676" y="980448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19" name="Рисунок 118"/>
              <p:cNvPicPr>
                <a:picLocks noChangeAspect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17642" y="2392341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95736">
                <a:off x="777642" y="2677068"/>
                <a:ext cx="798904" cy="1084787"/>
              </a:xfrm>
              <a:prstGeom prst="rect">
                <a:avLst/>
              </a:prstGeom>
            </p:spPr>
          </p:pic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20799" y="868943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22" name="Рисунок 121"/>
              <p:cNvPicPr>
                <a:picLocks noChangeAspect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9170" y="3462560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64" y="2109184"/>
              <a:ext cx="1315709" cy="1315709"/>
            </a:xfrm>
            <a:prstGeom prst="rect">
              <a:avLst/>
            </a:prstGeom>
          </p:spPr>
        </p:pic>
      </p:grpSp>
      <p:sp>
        <p:nvSpPr>
          <p:cNvPr id="171" name="Кольцо 170"/>
          <p:cNvSpPr/>
          <p:nvPr/>
        </p:nvSpPr>
        <p:spPr>
          <a:xfrm>
            <a:off x="1836025" y="3393875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Кольцо 63"/>
          <p:cNvSpPr/>
          <p:nvPr/>
        </p:nvSpPr>
        <p:spPr>
          <a:xfrm>
            <a:off x="7323983" y="3778505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74" name="Группа 173"/>
          <p:cNvGrpSpPr/>
          <p:nvPr/>
        </p:nvGrpSpPr>
        <p:grpSpPr>
          <a:xfrm>
            <a:off x="329548" y="694997"/>
            <a:ext cx="4140000" cy="4140000"/>
            <a:chOff x="338444" y="704136"/>
            <a:chExt cx="4140000" cy="4140000"/>
          </a:xfrm>
        </p:grpSpPr>
        <p:grpSp>
          <p:nvGrpSpPr>
            <p:cNvPr id="175" name="Группа 174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77" name="Овал 176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8" name="Рисунок 177"/>
              <p:cNvPicPr>
                <a:picLocks noChangeAspect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667" y="84257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79" name="Рисунок 178"/>
              <p:cNvPicPr>
                <a:picLocks noChangeAspect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63919" y="233753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80" name="Рисунок 179"/>
              <p:cNvPicPr>
                <a:picLocks noChangeAspect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476" y="2475018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81" name="Рисунок 180"/>
              <p:cNvPicPr>
                <a:picLocks noChangeAspect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585935" y="860962"/>
                <a:ext cx="1397375" cy="1397375"/>
              </a:xfrm>
              <a:prstGeom prst="rect">
                <a:avLst/>
              </a:prstGeom>
            </p:spPr>
          </p:pic>
          <p:pic>
            <p:nvPicPr>
              <p:cNvPr id="182" name="Рисунок 181"/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6087" y="3380768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176" name="Рисунок 175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347" y="1990024"/>
              <a:ext cx="1315709" cy="1315709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>
            <a:off x="4469979" y="2041824"/>
            <a:ext cx="4140000" cy="4140000"/>
            <a:chOff x="338444" y="704136"/>
            <a:chExt cx="4140000" cy="4140000"/>
          </a:xfrm>
        </p:grpSpPr>
        <p:grpSp>
          <p:nvGrpSpPr>
            <p:cNvPr id="184" name="Группа 183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186" name="Овал 185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7" name="Рисунок 186"/>
              <p:cNvPicPr>
                <a:picLocks noChangeAspect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600" y="943451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88" name="Рисунок 187"/>
              <p:cNvPicPr>
                <a:picLocks noChangeAspect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126296" y="2560340"/>
                <a:ext cx="1267096" cy="1267096"/>
              </a:xfrm>
              <a:prstGeom prst="rect">
                <a:avLst/>
              </a:prstGeom>
            </p:spPr>
          </p:pic>
          <p:pic>
            <p:nvPicPr>
              <p:cNvPr id="189" name="Рисунок 188"/>
              <p:cNvPicPr>
                <a:picLocks noChangeAspect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137" y="2601970"/>
                <a:ext cx="1373518" cy="1373518"/>
              </a:xfrm>
              <a:prstGeom prst="rect">
                <a:avLst/>
              </a:prstGeom>
            </p:spPr>
          </p:pic>
          <p:pic>
            <p:nvPicPr>
              <p:cNvPr id="190" name="Рисунок 189"/>
              <p:cNvPicPr>
                <a:picLocks noChangeAspect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48737" y="814289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91" name="Рисунок 190"/>
              <p:cNvPicPr>
                <a:picLocks noChangeAspect="1"/>
              </p:cNvPicPr>
              <p:nvPr/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6073" y="3499005"/>
                <a:ext cx="906144" cy="1105054"/>
              </a:xfrm>
              <a:prstGeom prst="rect">
                <a:avLst/>
              </a:prstGeom>
            </p:spPr>
          </p:pic>
        </p:grpSp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597" y="2062905"/>
              <a:ext cx="1315709" cy="1315709"/>
            </a:xfrm>
            <a:prstGeom prst="rect">
              <a:avLst/>
            </a:prstGeom>
          </p:spPr>
        </p:pic>
      </p:grpSp>
      <p:sp>
        <p:nvSpPr>
          <p:cNvPr id="173" name="Кольцо 172"/>
          <p:cNvSpPr/>
          <p:nvPr/>
        </p:nvSpPr>
        <p:spPr>
          <a:xfrm>
            <a:off x="2979479" y="1286380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2" name="Кольцо 171"/>
          <p:cNvSpPr/>
          <p:nvPr/>
        </p:nvSpPr>
        <p:spPr>
          <a:xfrm>
            <a:off x="4706529" y="3973491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28" name="Группа 227"/>
          <p:cNvGrpSpPr/>
          <p:nvPr/>
        </p:nvGrpSpPr>
        <p:grpSpPr>
          <a:xfrm>
            <a:off x="323198" y="682138"/>
            <a:ext cx="4140000" cy="4142552"/>
            <a:chOff x="338444" y="704136"/>
            <a:chExt cx="4140000" cy="4142552"/>
          </a:xfrm>
        </p:grpSpPr>
        <p:grpSp>
          <p:nvGrpSpPr>
            <p:cNvPr id="229" name="Группа 228"/>
            <p:cNvGrpSpPr/>
            <p:nvPr/>
          </p:nvGrpSpPr>
          <p:grpSpPr>
            <a:xfrm>
              <a:off x="338444" y="704136"/>
              <a:ext cx="4140000" cy="4142552"/>
              <a:chOff x="447287" y="625271"/>
              <a:chExt cx="4140000" cy="4142552"/>
            </a:xfrm>
          </p:grpSpPr>
          <p:sp>
            <p:nvSpPr>
              <p:cNvPr id="231" name="Овал 230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2" name="Рисунок 231"/>
              <p:cNvPicPr>
                <a:picLocks noChangeAspect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8760" y="926010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33" name="Рисунок 232"/>
              <p:cNvPicPr>
                <a:picLocks noChangeAspect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34" name="Рисунок 233"/>
              <p:cNvPicPr>
                <a:picLocks noChangeAspect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69" y="2574766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35" name="Рисунок 23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456552" y="878606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36" name="Рисунок 235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614" y="3545202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230" name="Рисунок 229"/>
            <p:cNvPicPr>
              <a:picLocks noChangeAspect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934" y="2254847"/>
              <a:ext cx="1315709" cy="1315709"/>
            </a:xfrm>
            <a:prstGeom prst="rect">
              <a:avLst/>
            </a:prstGeom>
          </p:spPr>
        </p:pic>
      </p:grpSp>
      <p:grpSp>
        <p:nvGrpSpPr>
          <p:cNvPr id="237" name="Группа 236"/>
          <p:cNvGrpSpPr/>
          <p:nvPr/>
        </p:nvGrpSpPr>
        <p:grpSpPr>
          <a:xfrm>
            <a:off x="4471565" y="2032970"/>
            <a:ext cx="4140000" cy="4140000"/>
            <a:chOff x="338444" y="704136"/>
            <a:chExt cx="4140000" cy="4140000"/>
          </a:xfrm>
        </p:grpSpPr>
        <p:grpSp>
          <p:nvGrpSpPr>
            <p:cNvPr id="238" name="Группа 237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240" name="Овал 239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1" name="Рисунок 2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42" name="Рисунок 241"/>
              <p:cNvPicPr>
                <a:picLocks noChangeAspect="1"/>
              </p:cNvPicPr>
              <p:nvPr/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182526" y="2356966"/>
                <a:ext cx="1222413" cy="1222413"/>
              </a:xfrm>
              <a:prstGeom prst="rect">
                <a:avLst/>
              </a:prstGeom>
            </p:spPr>
          </p:pic>
          <p:pic>
            <p:nvPicPr>
              <p:cNvPr id="243" name="Рисунок 242"/>
              <p:cNvPicPr>
                <a:picLocks noChangeAspect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548521">
                <a:off x="575773" y="2564355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44" name="Рисунок 243"/>
              <p:cNvPicPr>
                <a:picLocks noChangeAspect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908812" y="940656"/>
                <a:ext cx="880665" cy="1073983"/>
              </a:xfrm>
              <a:prstGeom prst="rect">
                <a:avLst/>
              </a:prstGeom>
            </p:spPr>
          </p:pic>
          <p:pic>
            <p:nvPicPr>
              <p:cNvPr id="245" name="Рисунок 244"/>
              <p:cNvPicPr>
                <a:picLocks noChangeAspect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2942" y="3481700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239" name="Рисунок 238"/>
            <p:cNvPicPr>
              <a:picLocks noChangeAspect="1"/>
            </p:cNvPicPr>
            <p:nvPr/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325" y="2099771"/>
              <a:ext cx="1315709" cy="1315709"/>
            </a:xfrm>
            <a:prstGeom prst="rect">
              <a:avLst/>
            </a:prstGeom>
          </p:spPr>
        </p:pic>
      </p:grpSp>
      <p:sp>
        <p:nvSpPr>
          <p:cNvPr id="197" name="Кольцо 196"/>
          <p:cNvSpPr/>
          <p:nvPr/>
        </p:nvSpPr>
        <p:spPr>
          <a:xfrm>
            <a:off x="2099663" y="214928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6" name="Кольцо 195"/>
          <p:cNvSpPr/>
          <p:nvPr/>
        </p:nvSpPr>
        <p:spPr>
          <a:xfrm>
            <a:off x="6254139" y="4802518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9" name="Группа 218"/>
          <p:cNvGrpSpPr/>
          <p:nvPr/>
        </p:nvGrpSpPr>
        <p:grpSpPr>
          <a:xfrm>
            <a:off x="319900" y="695817"/>
            <a:ext cx="4140000" cy="4140000"/>
            <a:chOff x="338444" y="704136"/>
            <a:chExt cx="4140000" cy="4140000"/>
          </a:xfrm>
        </p:grpSpPr>
        <p:grpSp>
          <p:nvGrpSpPr>
            <p:cNvPr id="220" name="Группа 219"/>
            <p:cNvGrpSpPr/>
            <p:nvPr/>
          </p:nvGrpSpPr>
          <p:grpSpPr>
            <a:xfrm>
              <a:off x="338444" y="704136"/>
              <a:ext cx="4140000" cy="4140000"/>
              <a:chOff x="447287" y="625271"/>
              <a:chExt cx="4140000" cy="4140000"/>
            </a:xfrm>
          </p:grpSpPr>
          <p:sp>
            <p:nvSpPr>
              <p:cNvPr id="222" name="Овал 221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3" name="Рисунок 222"/>
              <p:cNvPicPr>
                <a:picLocks noChangeAspect="1"/>
              </p:cNvPicPr>
              <p:nvPr/>
            </p:nvPicPr>
            <p:blipFill>
              <a:blip r:embed="rId8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572" y="998927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24" name="Рисунок 223"/>
              <p:cNvPicPr>
                <a:picLocks noChangeAspect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213533" y="2572337"/>
                <a:ext cx="1182458" cy="1182458"/>
              </a:xfrm>
              <a:prstGeom prst="rect">
                <a:avLst/>
              </a:prstGeom>
            </p:spPr>
          </p:pic>
          <p:pic>
            <p:nvPicPr>
              <p:cNvPr id="225" name="Рисунок 224"/>
              <p:cNvPicPr>
                <a:picLocks noChangeAspect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26" name="Рисунок 225"/>
              <p:cNvPicPr>
                <a:picLocks noChangeAspect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27" name="Рисунок 226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5927" y="3481549"/>
                <a:ext cx="1222621" cy="1222621"/>
              </a:xfrm>
              <a:prstGeom prst="rect">
                <a:avLst/>
              </a:prstGeom>
            </p:spPr>
          </p:pic>
        </p:grpSp>
        <p:pic>
          <p:nvPicPr>
            <p:cNvPr id="221" name="Рисунок 220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372" y="2201481"/>
              <a:ext cx="1315709" cy="1315709"/>
            </a:xfrm>
            <a:prstGeom prst="rect">
              <a:avLst/>
            </a:prstGeom>
          </p:spPr>
        </p:pic>
      </p:grpSp>
      <p:grpSp>
        <p:nvGrpSpPr>
          <p:cNvPr id="210" name="Группа 209"/>
          <p:cNvGrpSpPr/>
          <p:nvPr/>
        </p:nvGrpSpPr>
        <p:grpSpPr>
          <a:xfrm>
            <a:off x="4474906" y="2035992"/>
            <a:ext cx="4140000" cy="4188609"/>
            <a:chOff x="338444" y="704136"/>
            <a:chExt cx="4140000" cy="4188609"/>
          </a:xfrm>
        </p:grpSpPr>
        <p:grpSp>
          <p:nvGrpSpPr>
            <p:cNvPr id="211" name="Группа 210"/>
            <p:cNvGrpSpPr/>
            <p:nvPr/>
          </p:nvGrpSpPr>
          <p:grpSpPr>
            <a:xfrm>
              <a:off x="338444" y="704136"/>
              <a:ext cx="4140000" cy="4188609"/>
              <a:chOff x="447287" y="625271"/>
              <a:chExt cx="4140000" cy="4188609"/>
            </a:xfrm>
          </p:grpSpPr>
          <p:sp>
            <p:nvSpPr>
              <p:cNvPr id="213" name="Овал 212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4" name="Рисунок 213"/>
              <p:cNvPicPr>
                <a:picLocks noChangeAspect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315" y="1108464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15" name="Рисунок 214"/>
              <p:cNvPicPr>
                <a:picLocks noChangeAspect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036426" y="2456312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16" name="Рисунок 215"/>
              <p:cNvPicPr>
                <a:picLocks noChangeAspect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17" name="Рисунок 21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703331" y="1088430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18" name="Рисунок 217"/>
              <p:cNvPicPr>
                <a:picLocks noChangeAspect="1"/>
              </p:cNvPicPr>
              <p:nvPr/>
            </p:nvPicPr>
            <p:blipFill>
              <a:blip r:embed="rId9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0677" y="3467346"/>
                <a:ext cx="1346534" cy="1346534"/>
              </a:xfrm>
              <a:prstGeom prst="rect">
                <a:avLst/>
              </a:prstGeom>
            </p:spPr>
          </p:pic>
        </p:grpSp>
        <p:pic>
          <p:nvPicPr>
            <p:cNvPr id="212" name="Рисунок 211"/>
            <p:cNvPicPr>
              <a:picLocks noChangeAspect="1"/>
            </p:cNvPicPr>
            <p:nvPr/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591" y="2237660"/>
              <a:ext cx="1315709" cy="1315709"/>
            </a:xfrm>
            <a:prstGeom prst="rect">
              <a:avLst/>
            </a:prstGeom>
          </p:spPr>
        </p:pic>
      </p:grpSp>
      <p:sp>
        <p:nvSpPr>
          <p:cNvPr id="195" name="Кольцо 194"/>
          <p:cNvSpPr/>
          <p:nvPr/>
        </p:nvSpPr>
        <p:spPr>
          <a:xfrm>
            <a:off x="3022440" y="1417292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4" name="Кольцо 193"/>
          <p:cNvSpPr/>
          <p:nvPr/>
        </p:nvSpPr>
        <p:spPr>
          <a:xfrm>
            <a:off x="5185839" y="2388543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1" name="Группа 200"/>
          <p:cNvGrpSpPr/>
          <p:nvPr/>
        </p:nvGrpSpPr>
        <p:grpSpPr>
          <a:xfrm>
            <a:off x="323634" y="674583"/>
            <a:ext cx="4166832" cy="4140000"/>
            <a:chOff x="338444" y="704136"/>
            <a:chExt cx="4166832" cy="4140000"/>
          </a:xfrm>
        </p:grpSpPr>
        <p:grpSp>
          <p:nvGrpSpPr>
            <p:cNvPr id="202" name="Группа 201"/>
            <p:cNvGrpSpPr/>
            <p:nvPr/>
          </p:nvGrpSpPr>
          <p:grpSpPr>
            <a:xfrm>
              <a:off x="338444" y="704136"/>
              <a:ext cx="4166832" cy="4140000"/>
              <a:chOff x="447287" y="625271"/>
              <a:chExt cx="4166832" cy="4140000"/>
            </a:xfrm>
          </p:grpSpPr>
          <p:sp>
            <p:nvSpPr>
              <p:cNvPr id="204" name="Овал 203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" name="Рисунок 204"/>
              <p:cNvPicPr>
                <a:picLocks noChangeAspect="1"/>
              </p:cNvPicPr>
              <p:nvPr/>
            </p:nvPicPr>
            <p:blipFill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460" y="889434"/>
                <a:ext cx="1318212" cy="1318212"/>
              </a:xfrm>
              <a:prstGeom prst="rect">
                <a:avLst/>
              </a:prstGeom>
            </p:spPr>
          </p:pic>
          <p:pic>
            <p:nvPicPr>
              <p:cNvPr id="206" name="Рисунок 20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3174119" y="2392276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207" name="Рисунок 206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41" y="250280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208" name="Рисунок 20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66654" y="978297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209" name="Рисунок 208"/>
              <p:cNvPicPr>
                <a:picLocks noChangeAspect="1"/>
              </p:cNvPicPr>
              <p:nvPr/>
            </p:nvPicPr>
            <p:blipFill>
              <a:blip r:embed="rId9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6214" y="3481549"/>
                <a:ext cx="1062046" cy="1222621"/>
              </a:xfrm>
              <a:prstGeom prst="rect">
                <a:avLst/>
              </a:prstGeom>
            </p:spPr>
          </p:pic>
        </p:grpSp>
        <p:pic>
          <p:nvPicPr>
            <p:cNvPr id="203" name="Рисунок 202"/>
            <p:cNvPicPr>
              <a:picLocks noChangeAspect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421" y="2174120"/>
              <a:ext cx="1315709" cy="1315709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4484860" y="2037140"/>
            <a:ext cx="4140000" cy="4170582"/>
            <a:chOff x="338444" y="704136"/>
            <a:chExt cx="4140000" cy="4170582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338444" y="704136"/>
              <a:ext cx="4140000" cy="4170582"/>
              <a:chOff x="447287" y="625271"/>
              <a:chExt cx="4140000" cy="4170582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447287" y="625271"/>
                <a:ext cx="4140000" cy="414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76" y="917153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10" name="Рисунок 109"/>
              <p:cNvPicPr>
                <a:picLocks noChangeAspect="1"/>
              </p:cNvPicPr>
              <p:nvPr/>
            </p:nvPicPr>
            <p:blipFill>
              <a:blip r:embed="rId9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7591">
                <a:off x="2865227" y="2465305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395" y="2501933"/>
                <a:ext cx="1260000" cy="1260000"/>
              </a:xfrm>
              <a:prstGeom prst="rect">
                <a:avLst/>
              </a:prstGeom>
            </p:spPr>
          </p:pic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87116">
                <a:off x="2612823" y="841412"/>
                <a:ext cx="1224000" cy="1224000"/>
              </a:xfrm>
              <a:prstGeom prst="rect">
                <a:avLst/>
              </a:prstGeom>
            </p:spPr>
          </p:pic>
          <p:pic>
            <p:nvPicPr>
              <p:cNvPr id="113" name="Рисунок 112"/>
              <p:cNvPicPr>
                <a:picLocks noChangeAspect="1"/>
              </p:cNvPicPr>
              <p:nvPr/>
            </p:nvPicPr>
            <p:blipFill>
              <a:blip r:embed="rId9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3171" y="3464077"/>
                <a:ext cx="1331776" cy="1331776"/>
              </a:xfrm>
              <a:prstGeom prst="rect">
                <a:avLst/>
              </a:prstGeom>
            </p:spPr>
          </p:pic>
        </p:grpSp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507" y="2063425"/>
              <a:ext cx="1315709" cy="1315709"/>
            </a:xfrm>
            <a:prstGeom prst="rect">
              <a:avLst/>
            </a:prstGeom>
          </p:spPr>
        </p:pic>
      </p:grpSp>
      <p:sp>
        <p:nvSpPr>
          <p:cNvPr id="192" name="Кольцо 191"/>
          <p:cNvSpPr/>
          <p:nvPr/>
        </p:nvSpPr>
        <p:spPr>
          <a:xfrm>
            <a:off x="986141" y="2436366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3" name="Кольцо 192"/>
          <p:cNvSpPr/>
          <p:nvPr/>
        </p:nvSpPr>
        <p:spPr>
          <a:xfrm>
            <a:off x="7620199" y="3930797"/>
            <a:ext cx="936000" cy="936000"/>
          </a:xfrm>
          <a:prstGeom prst="donut">
            <a:avLst>
              <a:gd name="adj" fmla="val 1026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8435" r="18531" b="6820"/>
          <a:stretch/>
        </p:blipFill>
        <p:spPr>
          <a:xfrm>
            <a:off x="2937650" y="-21241"/>
            <a:ext cx="4753467" cy="63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3" grpId="0" animBg="1"/>
      <p:bldP spid="63" grpId="1" animBg="1"/>
      <p:bldP spid="104" grpId="0" animBg="1"/>
      <p:bldP spid="104" grpId="1" animBg="1"/>
      <p:bldP spid="103" grpId="0" animBg="1"/>
      <p:bldP spid="103" grpId="1" animBg="1"/>
      <p:bldP spid="160" grpId="0" animBg="1"/>
      <p:bldP spid="160" grpId="1" animBg="1"/>
      <p:bldP spid="38" grpId="0" animBg="1"/>
      <p:bldP spid="38" grpId="1" animBg="1"/>
      <p:bldP spid="159" grpId="0" animBg="1"/>
      <p:bldP spid="159" grpId="1" animBg="1"/>
      <p:bldP spid="102" grpId="0" animBg="1"/>
      <p:bldP spid="102" grpId="1" animBg="1"/>
      <p:bldP spid="170" grpId="0" animBg="1"/>
      <p:bldP spid="170" grpId="1" animBg="1"/>
      <p:bldP spid="65" grpId="0" animBg="1"/>
      <p:bldP spid="65" grpId="1" animBg="1"/>
      <p:bldP spid="171" grpId="0" animBg="1"/>
      <p:bldP spid="171" grpId="1" animBg="1"/>
      <p:bldP spid="64" grpId="0" animBg="1"/>
      <p:bldP spid="64" grpId="1" animBg="1"/>
      <p:bldP spid="173" grpId="0" animBg="1"/>
      <p:bldP spid="173" grpId="1" animBg="1"/>
      <p:bldP spid="172" grpId="0" animBg="1"/>
      <p:bldP spid="172" grpId="1" animBg="1"/>
      <p:bldP spid="197" grpId="0" animBg="1"/>
      <p:bldP spid="197" grpId="1" animBg="1"/>
      <p:bldP spid="196" grpId="0" animBg="1"/>
      <p:bldP spid="196" grpId="1" animBg="1"/>
      <p:bldP spid="195" grpId="0" animBg="1"/>
      <p:bldP spid="195" grpId="1" animBg="1"/>
      <p:bldP spid="194" grpId="0" animBg="1"/>
      <p:bldP spid="194" grpId="1" animBg="1"/>
      <p:bldP spid="192" grpId="0" animBg="1"/>
      <p:bldP spid="192" grpId="1" animBg="1"/>
      <p:bldP spid="193" grpId="0" animBg="1"/>
      <p:bldP spid="19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F720B6D-2748-4E50-BEE7-C3B592EB631A}"/>
</file>

<file path=customXml/itemProps2.xml><?xml version="1.0" encoding="utf-8"?>
<ds:datastoreItem xmlns:ds="http://schemas.openxmlformats.org/officeDocument/2006/customXml" ds:itemID="{14E1C349-5565-4A7C-BBE3-EA4047BACCA8}"/>
</file>

<file path=customXml/itemProps3.xml><?xml version="1.0" encoding="utf-8"?>
<ds:datastoreItem xmlns:ds="http://schemas.openxmlformats.org/officeDocument/2006/customXml" ds:itemID="{5918D53D-993D-42FE-A805-0E04F893F246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2026-02-21T15:58:34Z</dcterms:created>
  <dcterms:modified xsi:type="dcterms:W3CDTF">2026-02-27T14:52:48Z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